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9"/>
  </p:notesMasterIdLst>
  <p:sldIdLst>
    <p:sldId id="256" r:id="rId3"/>
    <p:sldId id="275" r:id="rId4"/>
    <p:sldId id="258" r:id="rId5"/>
    <p:sldId id="259" r:id="rId6"/>
    <p:sldId id="260" r:id="rId7"/>
    <p:sldId id="268" r:id="rId8"/>
    <p:sldId id="270" r:id="rId9"/>
    <p:sldId id="269" r:id="rId10"/>
    <p:sldId id="271" r:id="rId11"/>
    <p:sldId id="261" r:id="rId12"/>
    <p:sldId id="262" r:id="rId13"/>
    <p:sldId id="272" r:id="rId14"/>
    <p:sldId id="273" r:id="rId15"/>
    <p:sldId id="285" r:id="rId16"/>
    <p:sldId id="276" r:id="rId17"/>
    <p:sldId id="278" r:id="rId18"/>
    <p:sldId id="283" r:id="rId19"/>
    <p:sldId id="274" r:id="rId20"/>
    <p:sldId id="279" r:id="rId21"/>
    <p:sldId id="287" r:id="rId22"/>
    <p:sldId id="280" r:id="rId23"/>
    <p:sldId id="281" r:id="rId24"/>
    <p:sldId id="282" r:id="rId25"/>
    <p:sldId id="284" r:id="rId26"/>
    <p:sldId id="286" r:id="rId27"/>
    <p:sldId id="289" r:id="rId28"/>
    <p:sldId id="291" r:id="rId29"/>
    <p:sldId id="294" r:id="rId30"/>
    <p:sldId id="292" r:id="rId31"/>
    <p:sldId id="290" r:id="rId32"/>
    <p:sldId id="293" r:id="rId33"/>
    <p:sldId id="295" r:id="rId34"/>
    <p:sldId id="296" r:id="rId35"/>
    <p:sldId id="297" r:id="rId36"/>
    <p:sldId id="298" r:id="rId37"/>
    <p:sldId id="299" r:id="rId38"/>
    <p:sldId id="301" r:id="rId39"/>
    <p:sldId id="306" r:id="rId40"/>
    <p:sldId id="307" r:id="rId41"/>
    <p:sldId id="303" r:id="rId42"/>
    <p:sldId id="304" r:id="rId43"/>
    <p:sldId id="302" r:id="rId44"/>
    <p:sldId id="305" r:id="rId45"/>
    <p:sldId id="317" r:id="rId46"/>
    <p:sldId id="318" r:id="rId47"/>
    <p:sldId id="308" r:id="rId48"/>
    <p:sldId id="309" r:id="rId49"/>
    <p:sldId id="326" r:id="rId50"/>
    <p:sldId id="310" r:id="rId51"/>
    <p:sldId id="312" r:id="rId52"/>
    <p:sldId id="313" r:id="rId53"/>
    <p:sldId id="314" r:id="rId54"/>
    <p:sldId id="324" r:id="rId55"/>
    <p:sldId id="315" r:id="rId56"/>
    <p:sldId id="325" r:id="rId57"/>
    <p:sldId id="316" r:id="rId58"/>
    <p:sldId id="319" r:id="rId59"/>
    <p:sldId id="328" r:id="rId60"/>
    <p:sldId id="327" r:id="rId61"/>
    <p:sldId id="329" r:id="rId62"/>
    <p:sldId id="323" r:id="rId63"/>
    <p:sldId id="320" r:id="rId64"/>
    <p:sldId id="321" r:id="rId65"/>
    <p:sldId id="322" r:id="rId66"/>
    <p:sldId id="330" r:id="rId67"/>
    <p:sldId id="263" r:id="rId68"/>
  </p:sldIdLst>
  <p:sldSz cx="9144000" cy="5143500" type="screen16x9"/>
  <p:notesSz cx="6858000" cy="9144000"/>
  <p:embeddedFontLst>
    <p:embeddedFont>
      <p:font typeface="Andale Mono" panose="020B0604020202020204" charset="0"/>
      <p:regular r:id="rId70"/>
    </p:embeddedFont>
    <p:embeddedFont>
      <p:font typeface="Verdana" panose="020B0604030504040204" pitchFamily="34" charset="0"/>
      <p:regular r:id="rId71"/>
      <p:bold r:id="rId72"/>
      <p:italic r:id="rId73"/>
      <p:boldItalic r:id="rId74"/>
    </p:embeddedFont>
    <p:embeddedFont>
      <p:font typeface="Yanone Kaffeesatz" charset="0"/>
      <p:regular r:id="rId75"/>
      <p:bold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A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170742-D864-5E49-29D8-97CDB84E1C64}" v="2" dt="2024-03-12T10:33:30.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89"/>
    <p:restoredTop sz="94694"/>
  </p:normalViewPr>
  <p:slideViewPr>
    <p:cSldViewPr snapToGrid="0">
      <p:cViewPr varScale="1">
        <p:scale>
          <a:sx n="133" d="100"/>
          <a:sy n="133" d="100"/>
        </p:scale>
        <p:origin x="192" y="5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omá, Anna" userId="S::kadleca7@ff.cuni.cz::503817cf-693b-4e2c-af97-d25481a4521c" providerId="AD" clId="Web-{22170742-D864-5E49-29D8-97CDB84E1C64}"/>
    <pc:docChg chg="modSld">
      <pc:chgData name="Chromá, Anna" userId="S::kadleca7@ff.cuni.cz::503817cf-693b-4e2c-af97-d25481a4521c" providerId="AD" clId="Web-{22170742-D864-5E49-29D8-97CDB84E1C64}" dt="2024-03-12T10:33:30.923" v="1" actId="1076"/>
      <pc:docMkLst>
        <pc:docMk/>
      </pc:docMkLst>
      <pc:sldChg chg="modSp">
        <pc:chgData name="Chromá, Anna" userId="S::kadleca7@ff.cuni.cz::503817cf-693b-4e2c-af97-d25481a4521c" providerId="AD" clId="Web-{22170742-D864-5E49-29D8-97CDB84E1C64}" dt="2024-03-12T10:33:30.923" v="1" actId="1076"/>
        <pc:sldMkLst>
          <pc:docMk/>
          <pc:sldMk cId="1145315112" sldId="330"/>
        </pc:sldMkLst>
        <pc:picChg chg="mod">
          <ac:chgData name="Chromá, Anna" userId="S::kadleca7@ff.cuni.cz::503817cf-693b-4e2c-af97-d25481a4521c" providerId="AD" clId="Web-{22170742-D864-5E49-29D8-97CDB84E1C64}" dt="2024-03-12T10:33:30.923" v="1" actId="1076"/>
          <ac:picMkLst>
            <pc:docMk/>
            <pc:sldMk cId="1145315112" sldId="330"/>
            <ac:picMk id="8" creationId="{2915A916-CAA6-0E39-B183-3C1421C5C3F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5f0729ec2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5f0729ec2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206f2e92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b206f2e92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b206f2e92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B78109E9-ACD1-F836-8774-43C0ED130108}"/>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FE2419EE-D1C4-65E3-866C-1CFC433303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95CB83CF-D5BD-B0F8-60A4-92D0850CB7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723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2A368FFB-E822-CE30-0EA3-1930EB086FBA}"/>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8FED5F63-AF09-5E63-21E0-F5FC04D27A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818AC30C-0704-A54C-A9D2-231FB5E05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342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5C83ABA0-2DD1-85D3-E398-B1F723B5E55B}"/>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83D402C5-B986-7EFD-D61B-D409E2B3C0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2A4805D9-CB22-8515-8FCB-9F8A912C5A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28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4A3B12DE-1FFD-7580-71DC-F331E1E9E9C7}"/>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5D5E2CF4-B7EA-7F27-86FD-E69A07C048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3E6265FB-5856-4E78-54B0-269DBF370C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384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C233E2BE-97A3-184B-5213-6ECA60CB093D}"/>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1E292764-7708-B04C-C529-888D6B5F17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8932A5DB-EA5F-8692-F9BE-3DE7B77FDC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160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4EE81DBC-C1CD-CA0C-B1FB-7D141C295C2C}"/>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552A4FCE-8AAD-6524-903B-3BD8CE3B4F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429D9F85-0F75-9D1C-36F2-707FBF0AC0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973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0E16A471-678C-7ABB-0DBC-9B260B7C425D}"/>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05D5E3DF-462D-B32D-647E-684B5B5C31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F3FBBA0A-CF82-FE50-4BC1-A8737F16CA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481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7B58D422-6C8B-C07F-1488-A9554AD06175}"/>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FF9628DF-421F-178E-844D-918B42AA08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06D45A38-8C09-51E8-FE8E-088100E557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04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44D2D547-B1DC-24E3-1812-CFC9380E072F}"/>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0F637E10-0577-20DC-F7ED-5A69B96959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FB8B052F-C508-5CC8-68DC-35974FA2DC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794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22A9F8F9-9162-9053-83FC-B4789BF62D04}"/>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9E6407D8-AAEC-97AA-A916-DF9145D193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DAFC7939-8CD0-0403-7E6C-70B4C4C316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057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BC9F4EE6-8746-A228-43F1-CF5E8C1A9F70}"/>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63F12DB7-1E56-DE46-5B66-8AD0D0499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534BDB77-217F-A258-1324-C3C3A50A98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890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EEC9B239-86EC-B3E2-96B1-988158AEE271}"/>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FB33D6CE-22C2-C4AF-9830-5341300162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A18FE4BF-EC50-6828-EFC6-5E0AEBC5FA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248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32EA2F91-8B42-01DE-5687-A6BB89BC2748}"/>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1C331586-2584-6946-BDAD-920B89548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D047FF1C-7CE6-DA3A-4E88-7863C68BFE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111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9AC67CBE-F2FC-B4E0-0AB8-7E3E43C80E9D}"/>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96BFDA7E-ADAE-82E3-04B6-DCC4477416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75F5746B-3ADC-456F-7FE7-BF8342AC5A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693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FDD6A72F-DEF4-4318-CB72-DE302435B967}"/>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84844FF9-C119-4603-A789-9443C1777D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D288B2E3-F9E1-0AD9-4156-64985AF536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938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3E0FFB79-9596-9E63-C8B8-DBA8B1607917}"/>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2CE6EE12-63BE-D57D-6C98-DC2ED90EE6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27031F5B-6DE1-8009-9793-9FD9F410D8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96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603917FF-0630-347E-0720-42D68C815D5C}"/>
            </a:ext>
          </a:extLst>
        </p:cNvPr>
        <p:cNvGrpSpPr/>
        <p:nvPr/>
      </p:nvGrpSpPr>
      <p:grpSpPr>
        <a:xfrm>
          <a:off x="0" y="0"/>
          <a:ext cx="0" cy="0"/>
          <a:chOff x="0" y="0"/>
          <a:chExt cx="0" cy="0"/>
        </a:xfrm>
      </p:grpSpPr>
      <p:sp>
        <p:nvSpPr>
          <p:cNvPr id="126" name="Google Shape;126;g2b206f2e926_0_19:notes">
            <a:extLst>
              <a:ext uri="{FF2B5EF4-FFF2-40B4-BE49-F238E27FC236}">
                <a16:creationId xmlns:a16="http://schemas.microsoft.com/office/drawing/2014/main" id="{F4F45164-4DF2-9E59-D144-A41700339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b206f2e926_0_19:notes">
            <a:extLst>
              <a:ext uri="{FF2B5EF4-FFF2-40B4-BE49-F238E27FC236}">
                <a16:creationId xmlns:a16="http://schemas.microsoft.com/office/drawing/2014/main" id="{B40D96CA-B6D7-A5E5-7765-85EE8ADD54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148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61CECBBD-E782-C5A1-89C6-9E8248777B0D}"/>
            </a:ext>
          </a:extLst>
        </p:cNvPr>
        <p:cNvGrpSpPr/>
        <p:nvPr/>
      </p:nvGrpSpPr>
      <p:grpSpPr>
        <a:xfrm>
          <a:off x="0" y="0"/>
          <a:ext cx="0" cy="0"/>
          <a:chOff x="0" y="0"/>
          <a:chExt cx="0" cy="0"/>
        </a:xfrm>
      </p:grpSpPr>
      <p:sp>
        <p:nvSpPr>
          <p:cNvPr id="126" name="Google Shape;126;g2b206f2e926_0_19:notes">
            <a:extLst>
              <a:ext uri="{FF2B5EF4-FFF2-40B4-BE49-F238E27FC236}">
                <a16:creationId xmlns:a16="http://schemas.microsoft.com/office/drawing/2014/main" id="{64A3CE4D-4146-7A57-35B8-0CC034CE8C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b206f2e926_0_19:notes">
            <a:extLst>
              <a:ext uri="{FF2B5EF4-FFF2-40B4-BE49-F238E27FC236}">
                <a16:creationId xmlns:a16="http://schemas.microsoft.com/office/drawing/2014/main" id="{59504526-9D16-DBD1-F4A7-8D654B2ABA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969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2BC53419-6532-09D6-ABB7-D310F57F8FC5}"/>
            </a:ext>
          </a:extLst>
        </p:cNvPr>
        <p:cNvGrpSpPr/>
        <p:nvPr/>
      </p:nvGrpSpPr>
      <p:grpSpPr>
        <a:xfrm>
          <a:off x="0" y="0"/>
          <a:ext cx="0" cy="0"/>
          <a:chOff x="0" y="0"/>
          <a:chExt cx="0" cy="0"/>
        </a:xfrm>
      </p:grpSpPr>
      <p:sp>
        <p:nvSpPr>
          <p:cNvPr id="126" name="Google Shape;126;g2b206f2e926_0_19:notes">
            <a:extLst>
              <a:ext uri="{FF2B5EF4-FFF2-40B4-BE49-F238E27FC236}">
                <a16:creationId xmlns:a16="http://schemas.microsoft.com/office/drawing/2014/main" id="{C7359E50-0C22-6D68-3439-32B035AEFE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b206f2e926_0_19:notes">
            <a:extLst>
              <a:ext uri="{FF2B5EF4-FFF2-40B4-BE49-F238E27FC236}">
                <a16:creationId xmlns:a16="http://schemas.microsoft.com/office/drawing/2014/main" id="{E2DA1BBC-D4EF-4918-44AC-C5513BFD95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46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206f2e92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b206f2e92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3A9087A7-94EC-081B-C08B-EC94245C3434}"/>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A14EC2E4-4E60-9D93-4DD2-764ECF3FEA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AD04F561-5497-5195-7886-2D4D0DB66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680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D6A25549-0021-D4BB-72A6-07C327DDF26F}"/>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7DCD817A-24F9-0879-823E-711B283D4C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08E8A60B-67C0-0F05-8D63-77D5651125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350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07FCDDA0-5BE7-1CC1-6B74-9A9CE7161B43}"/>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F0C438F9-DC0C-90A4-F885-BBDD804E13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E5CBC15B-199F-CC00-3BAE-8F43D251EE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436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FE1473C3-848D-F8E0-C4F7-609916759373}"/>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93BD8AEC-3DBD-0075-096E-BAAEAEA3D5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708B4953-6E27-1A18-1216-7B7D3E09AE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519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FC00FDAB-ED98-DF13-F49B-340205FC540E}"/>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BD350319-25D6-D427-9E36-6B673E1186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A2B7CDF9-3626-3FBB-4CC3-312F0AB225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922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0ADB7282-146D-FACB-157A-0B9D74F55C1E}"/>
            </a:ext>
          </a:extLst>
        </p:cNvPr>
        <p:cNvGrpSpPr/>
        <p:nvPr/>
      </p:nvGrpSpPr>
      <p:grpSpPr>
        <a:xfrm>
          <a:off x="0" y="0"/>
          <a:ext cx="0" cy="0"/>
          <a:chOff x="0" y="0"/>
          <a:chExt cx="0" cy="0"/>
        </a:xfrm>
      </p:grpSpPr>
      <p:sp>
        <p:nvSpPr>
          <p:cNvPr id="267" name="Google Shape;267;g2b206f2e926_0_176:notes">
            <a:extLst>
              <a:ext uri="{FF2B5EF4-FFF2-40B4-BE49-F238E27FC236}">
                <a16:creationId xmlns:a16="http://schemas.microsoft.com/office/drawing/2014/main" id="{30BE51F5-8BBC-30B2-0A10-0F28EB2EB9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206f2e926_0_176:notes">
            <a:extLst>
              <a:ext uri="{FF2B5EF4-FFF2-40B4-BE49-F238E27FC236}">
                <a16:creationId xmlns:a16="http://schemas.microsoft.com/office/drawing/2014/main" id="{4F74A063-7172-A07F-424E-889BDE61E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246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845F29E-B625-1452-69CB-52DAF92D70CD}"/>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3F543D89-EEE2-74E4-0358-2792BCCA64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D46B2B9D-CF88-CA81-6D79-B9E2632B12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533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e56be78a0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1468024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4DA02E0F-37C5-F6B3-285F-5F2423357065}"/>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893011DD-7220-7C02-F9AF-B13C4C84D7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5C0ED59A-E2A4-3573-DFEE-8F718E3457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1553390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A9AC56AA-BB47-706F-EADC-00D166B456F9}"/>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D6E33F7B-3FA3-0E69-074E-3D15D49B8D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7CE22B47-A2A9-CF92-554F-18DED90415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160590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b206f2e92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b206f2e92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3BA50801-2FDB-9CB9-F8EB-E86E098F9881}"/>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E7335797-9DC9-D2B3-E891-C63375423C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1A314C49-B0E6-E459-C37B-2EF83B0BCC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1716639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9EF6DF4F-C99A-C973-1FE6-FBA0AFEFC37F}"/>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32D84B10-403D-B6C0-C1DC-5A22CD8D8C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B8F0B11B-AB0C-4BD1-12CB-5F85755055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138699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AAF5E887-560E-E932-A829-668829FE77BC}"/>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6073A762-A59E-A3CD-6ED8-A0B326C20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BCAABDD1-3AAA-E8D2-B937-234AB84BE7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33257133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EEAA34D2-8AB5-193D-5B8E-4E8DAD96543B}"/>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0ECDB6CD-BDCD-DE0E-0EDD-5AE6FCE5B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BDCFF73D-A0BA-CCA0-F9E9-965A68EC12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36216445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C60AD7BD-D7A2-B4D6-15CC-E4D4EE7B6129}"/>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AEA0DF89-4C54-4B2F-5461-A235D4C76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BAFE74B2-3A0F-849D-38B6-3A0327183D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111020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0712941-39DB-CEBA-E912-DF9AE8B973A3}"/>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50772B80-82E7-8F9F-978E-8F7535DDF8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DA61346E-B9A5-D738-3CC1-29ADC3ABE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748642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93F71A3B-7D24-8FAA-4C31-47450ED93CCE}"/>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74BE2B2E-B284-6AA2-94AF-694F2E94A7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7DA68444-813F-D237-C760-2DB89855B1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2873769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C2564A4-660B-CE59-F22D-40A157B19DC1}"/>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3D2B3D7A-731C-FA21-3D19-F53212113F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451326A1-66D6-7BD2-0BC4-744F8CDB68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27039318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4AD890A7-109D-9175-DEEE-DF01D1D4E310}"/>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5978D0AB-5E89-EEB4-9F7E-935CF001E5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981B8BFE-4DD5-E871-CDF6-01475B217A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3273738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A510FB2-5044-099A-2C8B-83D04E02D2D5}"/>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0171F13D-CA45-315F-5C05-5816D72FFA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ED0EA902-6104-2998-3DB5-5904758329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extLst>
      <p:ext uri="{BB962C8B-B14F-4D97-AF65-F5344CB8AC3E}">
        <p14:creationId xmlns:p14="http://schemas.microsoft.com/office/powerpoint/2010/main" val="571816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b206f2e92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b206f2e92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A9B32966-AA25-ADCB-B141-1DA32C7D2194}"/>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8C0FDB32-7E60-C05F-81E3-FB74EFF799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B2C09590-3DBD-0C40-D252-C2AF7C8FE1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487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31F45ED0-613B-2490-0164-FA0292A6CB19}"/>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ABB29AB8-EA19-382E-0806-AB4DE35905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E3E8FF03-CC9F-B0F9-A455-259599EC9F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214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6DAE1BCE-7128-61D3-CBA4-F01D136204F8}"/>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0E0FE57D-A870-6893-53E1-837C3985F0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060A963F-CD27-F93C-B079-9D291050CA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234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B846D246-D027-C9A7-DDD9-161A888E5170}"/>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F47D39B3-9F21-6BD8-DD41-15FB7D3614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C18E8949-5367-A35D-5D89-606EAF12E3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3039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8C22043-8401-F17C-FF50-5D3B291A8951}"/>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A7BB7034-51A1-DCB1-19C7-9AEEE38CB6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26BA3C31-12E0-CA66-0EE4-D132BB1594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3083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2597572C-F305-F9F1-65B3-F52F82E7C4D5}"/>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E875A6A1-A67B-F157-5151-40B364E87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64CAF3C8-08D6-84A7-7263-930A3604D8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464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2218316-83D5-9676-EA89-FC19C274A768}"/>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D0876079-9BB4-F36B-812A-C4346C0E13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8D456126-8D74-C68F-A429-53B2E5FC6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802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C556533-65FF-C9E9-F6D5-F20BEE2388F8}"/>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4FC55532-D25D-C276-399A-7C93B90246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EDA5D8EF-25AC-B89D-ACE4-DFCF953F3F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787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05C2240-8613-9303-4E18-514A5D5BA113}"/>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862F7933-FCCA-FE7A-D4DF-1B253D9A39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7BE552D4-A8B4-6973-6222-E161CA494D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4411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B9502EB6-37D3-776E-78AB-63586607E579}"/>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6CC76353-7BE2-504B-DA84-B7D09EFDBF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AA5DFBEB-8C49-7CD7-91D6-D2BA447FBA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86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D1866157-3885-1512-1965-D07E7F2ADE42}"/>
            </a:ext>
          </a:extLst>
        </p:cNvPr>
        <p:cNvGrpSpPr/>
        <p:nvPr/>
      </p:nvGrpSpPr>
      <p:grpSpPr>
        <a:xfrm>
          <a:off x="0" y="0"/>
          <a:ext cx="0" cy="0"/>
          <a:chOff x="0" y="0"/>
          <a:chExt cx="0" cy="0"/>
        </a:xfrm>
      </p:grpSpPr>
      <p:sp>
        <p:nvSpPr>
          <p:cNvPr id="178" name="Google Shape;178;g2b206f2e926_0_117:notes">
            <a:extLst>
              <a:ext uri="{FF2B5EF4-FFF2-40B4-BE49-F238E27FC236}">
                <a16:creationId xmlns:a16="http://schemas.microsoft.com/office/drawing/2014/main" id="{89329FA4-D80F-30E9-ADB7-803AEDED84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b206f2e926_0_117:notes">
            <a:extLst>
              <a:ext uri="{FF2B5EF4-FFF2-40B4-BE49-F238E27FC236}">
                <a16:creationId xmlns:a16="http://schemas.microsoft.com/office/drawing/2014/main" id="{28415D65-D486-8366-6411-08976FCD06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637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4790BC2A-C3FD-9815-8851-7069FC6FC1B3}"/>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72FD8C3E-EC90-64FC-3899-2DFCD722C7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7729C67B-3F33-1E56-65FF-25B1AAEE9B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3852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6FB00DB8-3A50-3233-39FC-F0D06223AB80}"/>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61106AB4-2C6F-33AC-BD36-8283CB859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D4D58BA6-9C73-D692-C84E-B641AA7BA2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5607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C68789B7-09A4-E16D-0938-F2B09CAE8021}"/>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85E86DC3-00A6-2FE1-2811-210FAF639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21FCB272-72BC-48D4-0605-825DD5B12E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7938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84B16BD-70CD-93EC-C2F1-40EC99F1DEC1}"/>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B5ADE319-B2EE-AF50-1AFF-3E903877C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6D329B3B-323A-AC46-220D-8EDCC40651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06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97289B54-912C-97DF-2C68-4656FB9F4086}"/>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7495C295-4E4C-F1B5-5252-C988D0E061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9947BCE4-4330-367F-07C8-8FBAC2613B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411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5C233BF-9D38-8590-5F65-C6EFB05EF60C}"/>
            </a:ext>
          </a:extLst>
        </p:cNvPr>
        <p:cNvGrpSpPr/>
        <p:nvPr/>
      </p:nvGrpSpPr>
      <p:grpSpPr>
        <a:xfrm>
          <a:off x="0" y="0"/>
          <a:ext cx="0" cy="0"/>
          <a:chOff x="0" y="0"/>
          <a:chExt cx="0" cy="0"/>
        </a:xfrm>
      </p:grpSpPr>
      <p:sp>
        <p:nvSpPr>
          <p:cNvPr id="107" name="Google Shape;107;g1e56be78a07_0_16:notes">
            <a:extLst>
              <a:ext uri="{FF2B5EF4-FFF2-40B4-BE49-F238E27FC236}">
                <a16:creationId xmlns:a16="http://schemas.microsoft.com/office/drawing/2014/main" id="{9BD0298D-FF84-F0DB-F053-EDB8B3E349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e56be78a07_0_16:notes">
            <a:extLst>
              <a:ext uri="{FF2B5EF4-FFF2-40B4-BE49-F238E27FC236}">
                <a16:creationId xmlns:a16="http://schemas.microsoft.com/office/drawing/2014/main" id="{0E2F1C33-6A13-955C-EB34-4C466DE0D8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20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b206f2e92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b206f2e92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question whether grammatical gender has an impact on the way speakers perceive </a:t>
            </a:r>
            <a:r>
              <a:rPr lang="en">
                <a:solidFill>
                  <a:schemeClr val="dk1"/>
                </a:solidFill>
              </a:rPr>
              <a:t>the world around them </a:t>
            </a:r>
            <a:r>
              <a:rPr lang="en"/>
              <a:t>has been a subject of research for decades.</a:t>
            </a:r>
            <a:endParaRPr/>
          </a:p>
          <a:p>
            <a:pPr marL="0" lvl="0" indent="0" algn="l" rtl="0">
              <a:spcBef>
                <a:spcPts val="0"/>
              </a:spcBef>
              <a:spcAft>
                <a:spcPts val="0"/>
              </a:spcAft>
              <a:buNone/>
            </a:pPr>
            <a:r>
              <a:rPr lang="en"/>
              <a:t>So far, more than a hundred of experimental studies were published on this topic</a:t>
            </a:r>
            <a:endParaRPr/>
          </a:p>
          <a:p>
            <a:pPr marL="0" lvl="0" indent="0" algn="l" rtl="0">
              <a:spcBef>
                <a:spcPts val="0"/>
              </a:spcBef>
              <a:spcAft>
                <a:spcPts val="0"/>
              </a:spcAft>
              <a:buNone/>
            </a:pPr>
            <a:r>
              <a:rPr lang="en">
                <a:solidFill>
                  <a:schemeClr val="dk1"/>
                </a:solidFill>
              </a:rPr>
              <a:t>These investigations addressed various types of phenomena, most typically whether grammatical gender of the word labels induces gender associations with the object, but also whether speakers generally categorize objects based on the grammatical gender of their labels</a:t>
            </a:r>
            <a:endParaRPr/>
          </a:p>
          <a:p>
            <a:pPr marL="0" lvl="0" indent="0" algn="l" rtl="0">
              <a:spcBef>
                <a:spcPts val="0"/>
              </a:spcBef>
              <a:spcAft>
                <a:spcPts val="0"/>
              </a:spcAft>
              <a:buNone/>
            </a:pPr>
            <a:r>
              <a:rPr lang="en"/>
              <a:t>And what was shown is that the results generally highly depend on the task that was chosen</a:t>
            </a:r>
            <a:endParaRPr/>
          </a:p>
          <a:p>
            <a:pPr marL="0" lvl="0" indent="0" algn="l" rtl="0">
              <a:spcBef>
                <a:spcPts val="0"/>
              </a:spcBef>
              <a:spcAft>
                <a:spcPts val="0"/>
              </a:spcAft>
              <a:buNone/>
            </a:pPr>
            <a:r>
              <a:rPr lang="en"/>
              <a:t>Namely, linguistic relativity effects were mostly found in studies where gender was a salient part of the task, in experiments where animate rather than inanimate targets where used, in cases when the target language had two rather than three grammatical genders, and lastly in tasks where gender was addressed explicitly, such as sex assignment and voice choice</a:t>
            </a:r>
            <a:endParaRPr/>
          </a:p>
          <a:p>
            <a:pPr marL="0" lvl="0" indent="0" algn="l" rtl="0">
              <a:spcBef>
                <a:spcPts val="0"/>
              </a:spcBef>
              <a:spcAft>
                <a:spcPts val="0"/>
              </a:spcAft>
              <a:buNone/>
            </a:pPr>
            <a:r>
              <a:rPr lang="en"/>
              <a:t>However, to assess whether grammatical gender influences speakers perception on a subconscious level, we would need experiments that employ more implicit paradigms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15E9E11A-CE28-C872-F3A1-0005EB0DA418}"/>
            </a:ext>
          </a:extLst>
        </p:cNvPr>
        <p:cNvGrpSpPr/>
        <p:nvPr/>
      </p:nvGrpSpPr>
      <p:grpSpPr>
        <a:xfrm>
          <a:off x="0" y="0"/>
          <a:ext cx="0" cy="0"/>
          <a:chOff x="0" y="0"/>
          <a:chExt cx="0" cy="0"/>
        </a:xfrm>
      </p:grpSpPr>
      <p:sp>
        <p:nvSpPr>
          <p:cNvPr id="178" name="Google Shape;178;g2b206f2e926_0_117:notes">
            <a:extLst>
              <a:ext uri="{FF2B5EF4-FFF2-40B4-BE49-F238E27FC236}">
                <a16:creationId xmlns:a16="http://schemas.microsoft.com/office/drawing/2014/main" id="{EA89BA0D-50BF-D817-079E-226260566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b206f2e926_0_117:notes">
            <a:extLst>
              <a:ext uri="{FF2B5EF4-FFF2-40B4-BE49-F238E27FC236}">
                <a16:creationId xmlns:a16="http://schemas.microsoft.com/office/drawing/2014/main" id="{3FB491BB-4D64-B1A3-B01E-EFD92207DA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11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6778A24-4D74-2816-E44F-2B8D55D0D3AA}"/>
            </a:ext>
          </a:extLst>
        </p:cNvPr>
        <p:cNvGrpSpPr/>
        <p:nvPr/>
      </p:nvGrpSpPr>
      <p:grpSpPr>
        <a:xfrm>
          <a:off x="0" y="0"/>
          <a:ext cx="0" cy="0"/>
          <a:chOff x="0" y="0"/>
          <a:chExt cx="0" cy="0"/>
        </a:xfrm>
      </p:grpSpPr>
      <p:sp>
        <p:nvSpPr>
          <p:cNvPr id="178" name="Google Shape;178;g2b206f2e926_0_117:notes">
            <a:extLst>
              <a:ext uri="{FF2B5EF4-FFF2-40B4-BE49-F238E27FC236}">
                <a16:creationId xmlns:a16="http://schemas.microsoft.com/office/drawing/2014/main" id="{91FDF787-CA01-615E-485F-2DF5F232E5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b206f2e926_0_117:notes">
            <a:extLst>
              <a:ext uri="{FF2B5EF4-FFF2-40B4-BE49-F238E27FC236}">
                <a16:creationId xmlns:a16="http://schemas.microsoft.com/office/drawing/2014/main" id="{6091DC54-F65C-296B-1F70-3B50F51290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140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01E12A0F-7F22-D8B1-DBA6-AE6390469817}"/>
            </a:ext>
          </a:extLst>
        </p:cNvPr>
        <p:cNvGrpSpPr/>
        <p:nvPr/>
      </p:nvGrpSpPr>
      <p:grpSpPr>
        <a:xfrm>
          <a:off x="0" y="0"/>
          <a:ext cx="0" cy="0"/>
          <a:chOff x="0" y="0"/>
          <a:chExt cx="0" cy="0"/>
        </a:xfrm>
      </p:grpSpPr>
      <p:sp>
        <p:nvSpPr>
          <p:cNvPr id="178" name="Google Shape;178;g2b206f2e926_0_117:notes">
            <a:extLst>
              <a:ext uri="{FF2B5EF4-FFF2-40B4-BE49-F238E27FC236}">
                <a16:creationId xmlns:a16="http://schemas.microsoft.com/office/drawing/2014/main" id="{02C5E03E-4E49-672A-A2F3-6D1AB3A91F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b206f2e926_0_117:notes">
            <a:extLst>
              <a:ext uri="{FF2B5EF4-FFF2-40B4-BE49-F238E27FC236}">
                <a16:creationId xmlns:a16="http://schemas.microsoft.com/office/drawing/2014/main" id="{4E5C075F-A7CF-0930-3BF1-DC2AD32A0E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749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elexicon.wustl.edu/wordstart.html"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2.png"/><Relationship Id="rId5" Type="http://schemas.openxmlformats.org/officeDocument/2006/relationships/image" Target="../media/image7.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hyperlink" Target="https://smallworldofwords.org/" TargetMode="External"/><Relationship Id="rId5" Type="http://schemas.openxmlformats.org/officeDocument/2006/relationships/image" Target="../media/image4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hyperlink" Target="https://www.jatos.org/Example-Studies" TargetMode="External"/><Relationship Id="rId3" Type="http://schemas.openxmlformats.org/officeDocument/2006/relationships/image" Target="../media/image3.png"/><Relationship Id="rId7" Type="http://schemas.openxmlformats.org/officeDocument/2006/relationships/image" Target="../media/image51.jpe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jpeg"/><Relationship Id="rId10" Type="http://schemas.openxmlformats.org/officeDocument/2006/relationships/image" Target="../media/image54.png"/><Relationship Id="rId4" Type="http://schemas.openxmlformats.org/officeDocument/2006/relationships/image" Target="../media/image1.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2.xml"/><Relationship Id="rId5" Type="http://schemas.openxmlformats.org/officeDocument/2006/relationships/image" Target="../media/image71.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image" Target="../media/image7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73.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2.xml"/><Relationship Id="rId5" Type="http://schemas.openxmlformats.org/officeDocument/2006/relationships/image" Target="../media/image74.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2.xml"/><Relationship Id="rId5" Type="http://schemas.openxmlformats.org/officeDocument/2006/relationships/image" Target="../media/image75.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2.xml"/><Relationship Id="rId5" Type="http://schemas.openxmlformats.org/officeDocument/2006/relationships/image" Target="../media/image76.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79.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2.xml"/><Relationship Id="rId5" Type="http://schemas.openxmlformats.org/officeDocument/2006/relationships/hyperlink" Target="http://tinyurl.com/spr-kogntivni" TargetMode="Externa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image" Target="../media/image80.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8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5.jpeg"/><Relationship Id="rId2" Type="http://schemas.openxmlformats.org/officeDocument/2006/relationships/notesSlide" Target="../notesSlides/notesSlide46.xml"/><Relationship Id="rId1" Type="http://schemas.openxmlformats.org/officeDocument/2006/relationships/slideLayout" Target="../slideLayouts/slideLayout22.xml"/><Relationship Id="rId6" Type="http://schemas.openxmlformats.org/officeDocument/2006/relationships/image" Target="../media/image84.jpeg"/><Relationship Id="rId5" Type="http://schemas.openxmlformats.org/officeDocument/2006/relationships/image" Target="../media/image77.jpe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22.xml"/><Relationship Id="rId7" Type="http://schemas.openxmlformats.org/officeDocument/2006/relationships/image" Target="../media/image86.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jpeg"/><Relationship Id="rId2" Type="http://schemas.openxmlformats.org/officeDocument/2006/relationships/notesSlide" Target="../notesSlides/notesSlide51.xml"/><Relationship Id="rId1" Type="http://schemas.openxmlformats.org/officeDocument/2006/relationships/slideLayout" Target="../slideLayouts/slideLayout22.xml"/><Relationship Id="rId6" Type="http://schemas.openxmlformats.org/officeDocument/2006/relationships/image" Target="../media/image90.jpeg"/><Relationship Id="rId5" Type="http://schemas.openxmlformats.org/officeDocument/2006/relationships/image" Target="../media/image85.jpe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2.xml"/><Relationship Id="rId5" Type="http://schemas.openxmlformats.org/officeDocument/2006/relationships/image" Target="../media/image91.jpe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2.xml"/><Relationship Id="rId5" Type="http://schemas.openxmlformats.org/officeDocument/2006/relationships/image" Target="../media/image92.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2.xml"/><Relationship Id="rId5" Type="http://schemas.openxmlformats.org/officeDocument/2006/relationships/image" Target="../media/image93.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1.png"/><Relationship Id="rId9" Type="http://schemas.openxmlformats.org/officeDocument/2006/relationships/image" Target="../media/image98.png"/></Relationships>
</file>

<file path=ppt/slides/_rels/slide5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22.xml"/><Relationship Id="rId6" Type="http://schemas.openxmlformats.org/officeDocument/2006/relationships/image" Target="../media/image98.png"/><Relationship Id="rId5" Type="http://schemas.openxmlformats.org/officeDocument/2006/relationships/image" Target="../media/image96.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2.xml"/><Relationship Id="rId5" Type="http://schemas.openxmlformats.org/officeDocument/2006/relationships/image" Target="../media/image102.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2.xml"/><Relationship Id="rId5" Type="http://schemas.openxmlformats.org/officeDocument/2006/relationships/image" Target="../media/image103.gif"/><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2.xml"/><Relationship Id="rId6" Type="http://schemas.openxmlformats.org/officeDocument/2006/relationships/image" Target="../media/image109.png"/><Relationship Id="rId5" Type="http://schemas.openxmlformats.org/officeDocument/2006/relationships/image" Target="../media/image108.gif"/><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Shape 98"/>
        <p:cNvGrpSpPr/>
        <p:nvPr/>
      </p:nvGrpSpPr>
      <p:grpSpPr>
        <a:xfrm>
          <a:off x="0" y="0"/>
          <a:ext cx="0" cy="0"/>
          <a:chOff x="0" y="0"/>
          <a:chExt cx="0" cy="0"/>
        </a:xfrm>
      </p:grpSpPr>
      <p:sp>
        <p:nvSpPr>
          <p:cNvPr id="99" name="Google Shape;99;p25"/>
          <p:cNvSpPr txBox="1"/>
          <p:nvPr/>
        </p:nvSpPr>
        <p:spPr>
          <a:xfrm>
            <a:off x="132150" y="1045800"/>
            <a:ext cx="8890200" cy="39979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300" dirty="0">
                <a:solidFill>
                  <a:schemeClr val="lt1"/>
                </a:solidFill>
                <a:latin typeface="Yanone Kaffeesatz" pitchFamily="2" charset="77"/>
                <a:ea typeface="Yanone Kaffeesatz"/>
                <a:cs typeface="Yanone Kaffeesatz"/>
                <a:sym typeface="Yanone Kaffeesatz"/>
              </a:rPr>
              <a:t>Psycholinguistic </a:t>
            </a:r>
            <a:r>
              <a:rPr lang="en" sz="4300" dirty="0" err="1">
                <a:solidFill>
                  <a:schemeClr val="lt1"/>
                </a:solidFill>
                <a:latin typeface="Yanone Kaffeesatz" pitchFamily="2" charset="77"/>
                <a:ea typeface="Yanone Kaffeesatz"/>
                <a:cs typeface="Yanone Kaffeesatz"/>
                <a:sym typeface="Yanone Kaffeesatz"/>
              </a:rPr>
              <a:t>megastudies</a:t>
            </a:r>
            <a:r>
              <a:rPr lang="en" sz="4300" dirty="0">
                <a:solidFill>
                  <a:schemeClr val="lt1"/>
                </a:solidFill>
                <a:latin typeface="Yanone Kaffeesatz" pitchFamily="2" charset="77"/>
                <a:ea typeface="Yanone Kaffeesatz"/>
                <a:cs typeface="Yanone Kaffeesatz"/>
                <a:sym typeface="Yanone Kaffeesatz"/>
              </a:rPr>
              <a:t>: Background and methods</a:t>
            </a:r>
            <a:endParaRPr sz="4300" dirty="0">
              <a:solidFill>
                <a:schemeClr val="lt1"/>
              </a:solidFill>
              <a:latin typeface="Yanone Kaffeesatz" pitchFamily="2" charset="77"/>
              <a:ea typeface="Yanone Kaffeesatz"/>
              <a:cs typeface="Yanone Kaffeesatz"/>
              <a:sym typeface="Yanone Kaffeesatz"/>
            </a:endParaRPr>
          </a:p>
          <a:p>
            <a:pPr marL="0" lvl="0" indent="0" algn="l" rtl="0">
              <a:spcBef>
                <a:spcPts val="0"/>
              </a:spcBef>
              <a:spcAft>
                <a:spcPts val="0"/>
              </a:spcAft>
              <a:buNone/>
            </a:pPr>
            <a:endParaRPr sz="2800" dirty="0">
              <a:solidFill>
                <a:srgbClr val="CCCCCC"/>
              </a:solidFill>
              <a:latin typeface="Yanone Kaffeesatz" pitchFamily="2" charset="77"/>
              <a:ea typeface="Yanone Kaffeesatz"/>
              <a:cs typeface="Yanone Kaffeesatz"/>
              <a:sym typeface="Yanone Kaffeesatz"/>
            </a:endParaRPr>
          </a:p>
          <a:p>
            <a:pPr marL="0" lvl="0" indent="0" algn="l" rtl="0">
              <a:spcBef>
                <a:spcPts val="0"/>
              </a:spcBef>
              <a:spcAft>
                <a:spcPts val="0"/>
              </a:spcAft>
              <a:buNone/>
            </a:pPr>
            <a:r>
              <a:rPr lang="en" sz="2800" dirty="0">
                <a:solidFill>
                  <a:srgbClr val="CCCCCC"/>
                </a:solidFill>
                <a:latin typeface="Yanone Kaffeesatz" pitchFamily="2" charset="77"/>
                <a:ea typeface="Yanone Kaffeesatz"/>
                <a:cs typeface="Yanone Kaffeesatz"/>
                <a:sym typeface="Yanone Kaffeesatz"/>
              </a:rPr>
              <a:t>James Brand</a:t>
            </a:r>
            <a:endParaRPr sz="2800" dirty="0">
              <a:solidFill>
                <a:srgbClr val="CCCCCC"/>
              </a:solidFill>
              <a:latin typeface="Yanone Kaffeesatz" pitchFamily="2" charset="77"/>
              <a:ea typeface="Yanone Kaffeesatz"/>
              <a:cs typeface="Yanone Kaffeesatz"/>
              <a:sym typeface="Yanone Kaffeesatz"/>
            </a:endParaRPr>
          </a:p>
          <a:p>
            <a:pPr marL="0" lvl="0" indent="0" algn="l" rtl="0">
              <a:lnSpc>
                <a:spcPct val="115000"/>
              </a:lnSpc>
              <a:spcBef>
                <a:spcPts val="0"/>
              </a:spcBef>
              <a:spcAft>
                <a:spcPts val="0"/>
              </a:spcAft>
              <a:buClr>
                <a:schemeClr val="dk1"/>
              </a:buClr>
              <a:buSzPts val="1100"/>
              <a:buFont typeface="Arial"/>
              <a:buNone/>
            </a:pPr>
            <a:r>
              <a:rPr lang="en" sz="2800" dirty="0">
                <a:solidFill>
                  <a:srgbClr val="CCCCCC"/>
                </a:solidFill>
                <a:latin typeface="Yanone Kaffeesatz" pitchFamily="2" charset="77"/>
                <a:ea typeface="Yanone Kaffeesatz"/>
                <a:cs typeface="Yanone Kaffeesatz"/>
                <a:sym typeface="Yanone Kaffeesatz"/>
              </a:rPr>
              <a:t>Charles University</a:t>
            </a:r>
            <a:endParaRPr sz="2800" dirty="0">
              <a:solidFill>
                <a:srgbClr val="CCCCCC"/>
              </a:solidFill>
              <a:latin typeface="Yanone Kaffeesatz" pitchFamily="2" charset="77"/>
              <a:ea typeface="Yanone Kaffeesatz"/>
              <a:cs typeface="Yanone Kaffeesatz"/>
              <a:sym typeface="Yanone Kaffeesatz"/>
            </a:endParaRPr>
          </a:p>
          <a:p>
            <a:pPr marL="0" lvl="0" indent="0" algn="l" rtl="0">
              <a:lnSpc>
                <a:spcPct val="115000"/>
              </a:lnSpc>
              <a:spcBef>
                <a:spcPts val="0"/>
              </a:spcBef>
              <a:spcAft>
                <a:spcPts val="0"/>
              </a:spcAft>
              <a:buClr>
                <a:schemeClr val="dk1"/>
              </a:buClr>
              <a:buSzPts val="1100"/>
              <a:buFont typeface="Arial"/>
              <a:buNone/>
            </a:pPr>
            <a:r>
              <a:rPr lang="en" sz="2000" dirty="0" err="1">
                <a:solidFill>
                  <a:srgbClr val="CCCCCC"/>
                </a:solidFill>
                <a:latin typeface="Yanone Kaffeesatz" pitchFamily="2" charset="77"/>
                <a:ea typeface="Yanone Kaffeesatz"/>
                <a:cs typeface="Yanone Kaffeesatz"/>
                <a:sym typeface="Yanone Kaffeesatz"/>
              </a:rPr>
              <a:t>james.brand@ff.cuni.cz</a:t>
            </a:r>
            <a:endParaRPr sz="2000" dirty="0">
              <a:solidFill>
                <a:srgbClr val="CCCCCC"/>
              </a:solidFill>
              <a:latin typeface="Yanone Kaffeesatz" pitchFamily="2" charset="77"/>
              <a:ea typeface="Yanone Kaffeesatz"/>
              <a:cs typeface="Yanone Kaffeesatz"/>
              <a:sym typeface="Yanone Kaffeesatz"/>
            </a:endParaRPr>
          </a:p>
          <a:p>
            <a:pPr marL="0" lvl="0" indent="0" algn="l" rtl="0">
              <a:lnSpc>
                <a:spcPct val="115000"/>
              </a:lnSpc>
              <a:spcBef>
                <a:spcPts val="0"/>
              </a:spcBef>
              <a:spcAft>
                <a:spcPts val="0"/>
              </a:spcAft>
              <a:buClr>
                <a:schemeClr val="dk1"/>
              </a:buClr>
              <a:buSzPts val="1100"/>
              <a:buFont typeface="Arial"/>
              <a:buNone/>
            </a:pPr>
            <a:br>
              <a:rPr lang="en" sz="3000" dirty="0">
                <a:solidFill>
                  <a:srgbClr val="CCCCCC"/>
                </a:solidFill>
                <a:latin typeface="Yanone Kaffeesatz" pitchFamily="2" charset="77"/>
                <a:ea typeface="Yanone Kaffeesatz"/>
                <a:cs typeface="Yanone Kaffeesatz"/>
                <a:sym typeface="Yanone Kaffeesatz"/>
              </a:rPr>
            </a:br>
            <a:r>
              <a:rPr lang="en" dirty="0">
                <a:solidFill>
                  <a:srgbClr val="CCCCCC"/>
                </a:solidFill>
                <a:latin typeface="Yanone Kaffeesatz" pitchFamily="2" charset="77"/>
                <a:ea typeface="Yanone Kaffeesatz"/>
                <a:cs typeface="Yanone Kaffeesatz"/>
                <a:sym typeface="Yanone Kaffeesatz"/>
              </a:rPr>
              <a:t>20/02/24, Conducting Experimental Research Online</a:t>
            </a:r>
            <a:endParaRPr sz="3000" dirty="0">
              <a:solidFill>
                <a:schemeClr val="lt1"/>
              </a:solidFill>
              <a:latin typeface="Yanone Kaffeesatz" pitchFamily="2" charset="77"/>
              <a:ea typeface="Yanone Kaffeesatz"/>
              <a:cs typeface="Yanone Kaffeesatz"/>
              <a:sym typeface="Yanone Kaffeesatz"/>
            </a:endParaRPr>
          </a:p>
        </p:txBody>
      </p:sp>
      <p:pic>
        <p:nvPicPr>
          <p:cNvPr id="100" name="Google Shape;100;p25"/>
          <p:cNvPicPr preferRelativeResize="0"/>
          <p:nvPr/>
        </p:nvPicPr>
        <p:blipFill>
          <a:blip r:embed="rId3">
            <a:alphaModFix/>
          </a:blip>
          <a:stretch>
            <a:fillRect/>
          </a:stretch>
        </p:blipFill>
        <p:spPr>
          <a:xfrm>
            <a:off x="7723901" y="3730804"/>
            <a:ext cx="1298449" cy="1200080"/>
          </a:xfrm>
          <a:prstGeom prst="rect">
            <a:avLst/>
          </a:prstGeom>
          <a:noFill/>
          <a:ln>
            <a:noFill/>
          </a:ln>
        </p:spPr>
      </p:pic>
      <p:pic>
        <p:nvPicPr>
          <p:cNvPr id="103" name="Google Shape;103;p25"/>
          <p:cNvPicPr preferRelativeResize="0"/>
          <p:nvPr/>
        </p:nvPicPr>
        <p:blipFill>
          <a:blip r:embed="rId4">
            <a:alphaModFix/>
          </a:blip>
          <a:stretch>
            <a:fillRect/>
          </a:stretch>
        </p:blipFill>
        <p:spPr>
          <a:xfrm>
            <a:off x="0" y="4950"/>
            <a:ext cx="9144000" cy="666750"/>
          </a:xfrm>
          <a:prstGeom prst="rect">
            <a:avLst/>
          </a:prstGeom>
          <a:noFill/>
          <a:ln>
            <a:noFill/>
          </a:ln>
        </p:spPr>
      </p:pic>
      <p:pic>
        <p:nvPicPr>
          <p:cNvPr id="104" name="Google Shape;104;p25"/>
          <p:cNvPicPr preferRelativeResize="0"/>
          <p:nvPr/>
        </p:nvPicPr>
        <p:blipFill rotWithShape="1">
          <a:blip r:embed="rId4">
            <a:alphaModFix/>
          </a:blip>
          <a:srcRect t="53529" b="35637"/>
          <a:stretch/>
        </p:blipFill>
        <p:spPr>
          <a:xfrm>
            <a:off x="-11400" y="5035446"/>
            <a:ext cx="9144000" cy="108050"/>
          </a:xfrm>
          <a:prstGeom prst="rect">
            <a:avLst/>
          </a:prstGeom>
          <a:noFill/>
          <a:ln>
            <a:noFill/>
          </a:ln>
        </p:spPr>
      </p:pic>
      <p:cxnSp>
        <p:nvCxnSpPr>
          <p:cNvPr id="105" name="Google Shape;105;p25"/>
          <p:cNvCxnSpPr/>
          <p:nvPr/>
        </p:nvCxnSpPr>
        <p:spPr>
          <a:xfrm>
            <a:off x="-12150" y="671700"/>
            <a:ext cx="9168300" cy="0"/>
          </a:xfrm>
          <a:prstGeom prst="straightConnector1">
            <a:avLst/>
          </a:prstGeom>
          <a:noFill/>
          <a:ln w="76200" cap="flat" cmpd="sng">
            <a:solidFill>
              <a:srgbClr val="EEEEEE"/>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5" name="Google Shape;235;p30"/>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36" name="Google Shape;236;p30"/>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37" name="Google Shape;237;p30"/>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38" name="Google Shape;238;p30"/>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39" name="Google Shape;239;p30"/>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40" name="Google Shape;240;p30"/>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41" name="Google Shape;241;p30"/>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42" name="Google Shape;242;p30"/>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Yanone Kaffeesatz"/>
                <a:ea typeface="Yanone Kaffeesatz"/>
                <a:cs typeface="Yanone Kaffeesatz"/>
                <a:sym typeface="Yanone Kaffeesatz"/>
              </a:rPr>
              <a:t>Megastudies</a:t>
            </a:r>
            <a:endParaRPr sz="3000">
              <a:latin typeface="Yanone Kaffeesatz"/>
              <a:ea typeface="Yanone Kaffeesatz"/>
              <a:cs typeface="Yanone Kaffeesatz"/>
              <a:sym typeface="Yanone Kaffeesatz"/>
            </a:endParaRPr>
          </a:p>
        </p:txBody>
      </p:sp>
      <p:sp>
        <p:nvSpPr>
          <p:cNvPr id="243" name="Google Shape;243;p30"/>
          <p:cNvSpPr txBox="1"/>
          <p:nvPr/>
        </p:nvSpPr>
        <p:spPr>
          <a:xfrm>
            <a:off x="3661825" y="1381075"/>
            <a:ext cx="5280000" cy="341640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endParaRPr sz="1800">
              <a:solidFill>
                <a:srgbClr val="595959"/>
              </a:solidFill>
              <a:latin typeface="Yanone Kaffeesatz"/>
              <a:ea typeface="Yanone Kaffeesatz"/>
              <a:cs typeface="Yanone Kaffeesatz"/>
              <a:sym typeface="Yanone Kaffeesatz"/>
            </a:endParaRPr>
          </a:p>
        </p:txBody>
      </p:sp>
      <p:grpSp>
        <p:nvGrpSpPr>
          <p:cNvPr id="244" name="Google Shape;244;p30"/>
          <p:cNvGrpSpPr/>
          <p:nvPr/>
        </p:nvGrpSpPr>
        <p:grpSpPr>
          <a:xfrm>
            <a:off x="104075" y="2207445"/>
            <a:ext cx="2765076" cy="1763676"/>
            <a:chOff x="104075" y="1734857"/>
            <a:chExt cx="2765076" cy="1763676"/>
          </a:xfrm>
        </p:grpSpPr>
        <p:pic>
          <p:nvPicPr>
            <p:cNvPr id="245" name="Google Shape;245;p30"/>
            <p:cNvPicPr preferRelativeResize="0"/>
            <p:nvPr/>
          </p:nvPicPr>
          <p:blipFill>
            <a:blip r:embed="rId5">
              <a:alphaModFix/>
            </a:blip>
            <a:stretch>
              <a:fillRect/>
            </a:stretch>
          </p:blipFill>
          <p:spPr>
            <a:xfrm>
              <a:off x="104075" y="1734857"/>
              <a:ext cx="541376" cy="541376"/>
            </a:xfrm>
            <a:prstGeom prst="rect">
              <a:avLst/>
            </a:prstGeom>
            <a:noFill/>
            <a:ln>
              <a:noFill/>
            </a:ln>
          </p:spPr>
        </p:pic>
        <p:pic>
          <p:nvPicPr>
            <p:cNvPr id="246" name="Google Shape;246;p30"/>
            <p:cNvPicPr preferRelativeResize="0"/>
            <p:nvPr/>
          </p:nvPicPr>
          <p:blipFill>
            <a:blip r:embed="rId5">
              <a:alphaModFix/>
            </a:blip>
            <a:stretch>
              <a:fillRect/>
            </a:stretch>
          </p:blipFill>
          <p:spPr>
            <a:xfrm>
              <a:off x="548725" y="1734857"/>
              <a:ext cx="541376" cy="541376"/>
            </a:xfrm>
            <a:prstGeom prst="rect">
              <a:avLst/>
            </a:prstGeom>
            <a:noFill/>
            <a:ln>
              <a:noFill/>
            </a:ln>
          </p:spPr>
        </p:pic>
        <p:pic>
          <p:nvPicPr>
            <p:cNvPr id="247" name="Google Shape;247;p30"/>
            <p:cNvPicPr preferRelativeResize="0"/>
            <p:nvPr/>
          </p:nvPicPr>
          <p:blipFill>
            <a:blip r:embed="rId5">
              <a:alphaModFix/>
            </a:blip>
            <a:stretch>
              <a:fillRect/>
            </a:stretch>
          </p:blipFill>
          <p:spPr>
            <a:xfrm>
              <a:off x="993725" y="1734857"/>
              <a:ext cx="541376" cy="541376"/>
            </a:xfrm>
            <a:prstGeom prst="rect">
              <a:avLst/>
            </a:prstGeom>
            <a:noFill/>
            <a:ln>
              <a:noFill/>
            </a:ln>
          </p:spPr>
        </p:pic>
        <p:pic>
          <p:nvPicPr>
            <p:cNvPr id="248" name="Google Shape;248;p30"/>
            <p:cNvPicPr preferRelativeResize="0"/>
            <p:nvPr/>
          </p:nvPicPr>
          <p:blipFill>
            <a:blip r:embed="rId5">
              <a:alphaModFix/>
            </a:blip>
            <a:stretch>
              <a:fillRect/>
            </a:stretch>
          </p:blipFill>
          <p:spPr>
            <a:xfrm>
              <a:off x="104075" y="2346007"/>
              <a:ext cx="541376" cy="541376"/>
            </a:xfrm>
            <a:prstGeom prst="rect">
              <a:avLst/>
            </a:prstGeom>
            <a:noFill/>
            <a:ln>
              <a:noFill/>
            </a:ln>
          </p:spPr>
        </p:pic>
        <p:pic>
          <p:nvPicPr>
            <p:cNvPr id="249" name="Google Shape;249;p30"/>
            <p:cNvPicPr preferRelativeResize="0"/>
            <p:nvPr/>
          </p:nvPicPr>
          <p:blipFill>
            <a:blip r:embed="rId5">
              <a:alphaModFix/>
            </a:blip>
            <a:stretch>
              <a:fillRect/>
            </a:stretch>
          </p:blipFill>
          <p:spPr>
            <a:xfrm>
              <a:off x="548725" y="2346007"/>
              <a:ext cx="541376" cy="541376"/>
            </a:xfrm>
            <a:prstGeom prst="rect">
              <a:avLst/>
            </a:prstGeom>
            <a:noFill/>
            <a:ln>
              <a:noFill/>
            </a:ln>
          </p:spPr>
        </p:pic>
        <p:pic>
          <p:nvPicPr>
            <p:cNvPr id="250" name="Google Shape;250;p30"/>
            <p:cNvPicPr preferRelativeResize="0"/>
            <p:nvPr/>
          </p:nvPicPr>
          <p:blipFill>
            <a:blip r:embed="rId5">
              <a:alphaModFix/>
            </a:blip>
            <a:stretch>
              <a:fillRect/>
            </a:stretch>
          </p:blipFill>
          <p:spPr>
            <a:xfrm>
              <a:off x="993725" y="2346007"/>
              <a:ext cx="541376" cy="541376"/>
            </a:xfrm>
            <a:prstGeom prst="rect">
              <a:avLst/>
            </a:prstGeom>
            <a:noFill/>
            <a:ln>
              <a:noFill/>
            </a:ln>
          </p:spPr>
        </p:pic>
        <p:pic>
          <p:nvPicPr>
            <p:cNvPr id="251" name="Google Shape;251;p30"/>
            <p:cNvPicPr preferRelativeResize="0"/>
            <p:nvPr/>
          </p:nvPicPr>
          <p:blipFill>
            <a:blip r:embed="rId5">
              <a:alphaModFix/>
            </a:blip>
            <a:stretch>
              <a:fillRect/>
            </a:stretch>
          </p:blipFill>
          <p:spPr>
            <a:xfrm>
              <a:off x="104075" y="2957157"/>
              <a:ext cx="541376" cy="541376"/>
            </a:xfrm>
            <a:prstGeom prst="rect">
              <a:avLst/>
            </a:prstGeom>
            <a:noFill/>
            <a:ln>
              <a:noFill/>
            </a:ln>
          </p:spPr>
        </p:pic>
        <p:pic>
          <p:nvPicPr>
            <p:cNvPr id="252" name="Google Shape;252;p30"/>
            <p:cNvPicPr preferRelativeResize="0"/>
            <p:nvPr/>
          </p:nvPicPr>
          <p:blipFill>
            <a:blip r:embed="rId5">
              <a:alphaModFix/>
            </a:blip>
            <a:stretch>
              <a:fillRect/>
            </a:stretch>
          </p:blipFill>
          <p:spPr>
            <a:xfrm>
              <a:off x="548725" y="2957157"/>
              <a:ext cx="541376" cy="541376"/>
            </a:xfrm>
            <a:prstGeom prst="rect">
              <a:avLst/>
            </a:prstGeom>
            <a:noFill/>
            <a:ln>
              <a:noFill/>
            </a:ln>
          </p:spPr>
        </p:pic>
        <p:pic>
          <p:nvPicPr>
            <p:cNvPr id="253" name="Google Shape;253;p30"/>
            <p:cNvPicPr preferRelativeResize="0"/>
            <p:nvPr/>
          </p:nvPicPr>
          <p:blipFill>
            <a:blip r:embed="rId5">
              <a:alphaModFix/>
            </a:blip>
            <a:stretch>
              <a:fillRect/>
            </a:stretch>
          </p:blipFill>
          <p:spPr>
            <a:xfrm>
              <a:off x="993725" y="2957157"/>
              <a:ext cx="541376" cy="541376"/>
            </a:xfrm>
            <a:prstGeom prst="rect">
              <a:avLst/>
            </a:prstGeom>
            <a:noFill/>
            <a:ln>
              <a:noFill/>
            </a:ln>
          </p:spPr>
        </p:pic>
        <p:pic>
          <p:nvPicPr>
            <p:cNvPr id="254" name="Google Shape;254;p30"/>
            <p:cNvPicPr preferRelativeResize="0"/>
            <p:nvPr/>
          </p:nvPicPr>
          <p:blipFill>
            <a:blip r:embed="rId5">
              <a:alphaModFix/>
            </a:blip>
            <a:stretch>
              <a:fillRect/>
            </a:stretch>
          </p:blipFill>
          <p:spPr>
            <a:xfrm>
              <a:off x="1438125" y="1734857"/>
              <a:ext cx="541376" cy="541376"/>
            </a:xfrm>
            <a:prstGeom prst="rect">
              <a:avLst/>
            </a:prstGeom>
            <a:noFill/>
            <a:ln>
              <a:noFill/>
            </a:ln>
          </p:spPr>
        </p:pic>
        <p:pic>
          <p:nvPicPr>
            <p:cNvPr id="255" name="Google Shape;255;p30"/>
            <p:cNvPicPr preferRelativeResize="0"/>
            <p:nvPr/>
          </p:nvPicPr>
          <p:blipFill>
            <a:blip r:embed="rId5">
              <a:alphaModFix/>
            </a:blip>
            <a:stretch>
              <a:fillRect/>
            </a:stretch>
          </p:blipFill>
          <p:spPr>
            <a:xfrm>
              <a:off x="1882775" y="1734857"/>
              <a:ext cx="541376" cy="541376"/>
            </a:xfrm>
            <a:prstGeom prst="rect">
              <a:avLst/>
            </a:prstGeom>
            <a:noFill/>
            <a:ln>
              <a:noFill/>
            </a:ln>
          </p:spPr>
        </p:pic>
        <p:pic>
          <p:nvPicPr>
            <p:cNvPr id="256" name="Google Shape;256;p30"/>
            <p:cNvPicPr preferRelativeResize="0"/>
            <p:nvPr/>
          </p:nvPicPr>
          <p:blipFill>
            <a:blip r:embed="rId5">
              <a:alphaModFix/>
            </a:blip>
            <a:stretch>
              <a:fillRect/>
            </a:stretch>
          </p:blipFill>
          <p:spPr>
            <a:xfrm>
              <a:off x="2327775" y="1734857"/>
              <a:ext cx="541376" cy="541376"/>
            </a:xfrm>
            <a:prstGeom prst="rect">
              <a:avLst/>
            </a:prstGeom>
            <a:noFill/>
            <a:ln>
              <a:noFill/>
            </a:ln>
          </p:spPr>
        </p:pic>
        <p:pic>
          <p:nvPicPr>
            <p:cNvPr id="257" name="Google Shape;257;p30"/>
            <p:cNvPicPr preferRelativeResize="0"/>
            <p:nvPr/>
          </p:nvPicPr>
          <p:blipFill>
            <a:blip r:embed="rId5">
              <a:alphaModFix/>
            </a:blip>
            <a:stretch>
              <a:fillRect/>
            </a:stretch>
          </p:blipFill>
          <p:spPr>
            <a:xfrm>
              <a:off x="1438125" y="2346007"/>
              <a:ext cx="541376" cy="541376"/>
            </a:xfrm>
            <a:prstGeom prst="rect">
              <a:avLst/>
            </a:prstGeom>
            <a:noFill/>
            <a:ln>
              <a:noFill/>
            </a:ln>
          </p:spPr>
        </p:pic>
        <p:pic>
          <p:nvPicPr>
            <p:cNvPr id="258" name="Google Shape;258;p30"/>
            <p:cNvPicPr preferRelativeResize="0"/>
            <p:nvPr/>
          </p:nvPicPr>
          <p:blipFill>
            <a:blip r:embed="rId5">
              <a:alphaModFix/>
            </a:blip>
            <a:stretch>
              <a:fillRect/>
            </a:stretch>
          </p:blipFill>
          <p:spPr>
            <a:xfrm>
              <a:off x="1882775" y="2346007"/>
              <a:ext cx="541376" cy="541376"/>
            </a:xfrm>
            <a:prstGeom prst="rect">
              <a:avLst/>
            </a:prstGeom>
            <a:noFill/>
            <a:ln>
              <a:noFill/>
            </a:ln>
          </p:spPr>
        </p:pic>
        <p:pic>
          <p:nvPicPr>
            <p:cNvPr id="259" name="Google Shape;259;p30"/>
            <p:cNvPicPr preferRelativeResize="0"/>
            <p:nvPr/>
          </p:nvPicPr>
          <p:blipFill>
            <a:blip r:embed="rId5">
              <a:alphaModFix/>
            </a:blip>
            <a:stretch>
              <a:fillRect/>
            </a:stretch>
          </p:blipFill>
          <p:spPr>
            <a:xfrm>
              <a:off x="2327775" y="2346007"/>
              <a:ext cx="541376" cy="541376"/>
            </a:xfrm>
            <a:prstGeom prst="rect">
              <a:avLst/>
            </a:prstGeom>
            <a:noFill/>
            <a:ln>
              <a:noFill/>
            </a:ln>
          </p:spPr>
        </p:pic>
        <p:pic>
          <p:nvPicPr>
            <p:cNvPr id="260" name="Google Shape;260;p30"/>
            <p:cNvPicPr preferRelativeResize="0"/>
            <p:nvPr/>
          </p:nvPicPr>
          <p:blipFill>
            <a:blip r:embed="rId5">
              <a:alphaModFix/>
            </a:blip>
            <a:stretch>
              <a:fillRect/>
            </a:stretch>
          </p:blipFill>
          <p:spPr>
            <a:xfrm>
              <a:off x="1438125" y="2957157"/>
              <a:ext cx="541376" cy="541376"/>
            </a:xfrm>
            <a:prstGeom prst="rect">
              <a:avLst/>
            </a:prstGeom>
            <a:noFill/>
            <a:ln>
              <a:noFill/>
            </a:ln>
          </p:spPr>
        </p:pic>
        <p:pic>
          <p:nvPicPr>
            <p:cNvPr id="261" name="Google Shape;261;p30"/>
            <p:cNvPicPr preferRelativeResize="0"/>
            <p:nvPr/>
          </p:nvPicPr>
          <p:blipFill>
            <a:blip r:embed="rId5">
              <a:alphaModFix/>
            </a:blip>
            <a:stretch>
              <a:fillRect/>
            </a:stretch>
          </p:blipFill>
          <p:spPr>
            <a:xfrm>
              <a:off x="1882775" y="2957157"/>
              <a:ext cx="541376" cy="541376"/>
            </a:xfrm>
            <a:prstGeom prst="rect">
              <a:avLst/>
            </a:prstGeom>
            <a:noFill/>
            <a:ln>
              <a:noFill/>
            </a:ln>
          </p:spPr>
        </p:pic>
        <p:pic>
          <p:nvPicPr>
            <p:cNvPr id="262" name="Google Shape;262;p30"/>
            <p:cNvPicPr preferRelativeResize="0"/>
            <p:nvPr/>
          </p:nvPicPr>
          <p:blipFill>
            <a:blip r:embed="rId5">
              <a:alphaModFix/>
            </a:blip>
            <a:stretch>
              <a:fillRect/>
            </a:stretch>
          </p:blipFill>
          <p:spPr>
            <a:xfrm>
              <a:off x="2327775" y="2957157"/>
              <a:ext cx="541376" cy="541376"/>
            </a:xfrm>
            <a:prstGeom prst="rect">
              <a:avLst/>
            </a:prstGeom>
            <a:noFill/>
            <a:ln>
              <a:noFill/>
            </a:ln>
          </p:spPr>
        </p:pic>
      </p:grpSp>
      <p:pic>
        <p:nvPicPr>
          <p:cNvPr id="263" name="Google Shape;263;p30"/>
          <p:cNvPicPr preferRelativeResize="0"/>
          <p:nvPr/>
        </p:nvPicPr>
        <p:blipFill>
          <a:blip r:embed="rId6">
            <a:alphaModFix/>
          </a:blip>
          <a:stretch>
            <a:fillRect/>
          </a:stretch>
        </p:blipFill>
        <p:spPr>
          <a:xfrm>
            <a:off x="3377385" y="1876628"/>
            <a:ext cx="2389225" cy="2389225"/>
          </a:xfrm>
          <a:prstGeom prst="rect">
            <a:avLst/>
          </a:prstGeom>
          <a:noFill/>
          <a:ln>
            <a:noFill/>
          </a:ln>
        </p:spPr>
      </p:pic>
      <p:pic>
        <p:nvPicPr>
          <p:cNvPr id="264" name="Google Shape;264;p30"/>
          <p:cNvPicPr preferRelativeResize="0"/>
          <p:nvPr/>
        </p:nvPicPr>
        <p:blipFill>
          <a:blip r:embed="rId7">
            <a:alphaModFix/>
          </a:blip>
          <a:stretch>
            <a:fillRect/>
          </a:stretch>
        </p:blipFill>
        <p:spPr>
          <a:xfrm>
            <a:off x="6472674" y="1828674"/>
            <a:ext cx="2389225" cy="2389225"/>
          </a:xfrm>
          <a:prstGeom prst="rect">
            <a:avLst/>
          </a:prstGeom>
          <a:noFill/>
          <a:ln>
            <a:noFill/>
          </a:ln>
        </p:spPr>
      </p:pic>
      <p:sp>
        <p:nvSpPr>
          <p:cNvPr id="265" name="Google Shape;265;p30"/>
          <p:cNvSpPr txBox="1"/>
          <p:nvPr/>
        </p:nvSpPr>
        <p:spPr>
          <a:xfrm>
            <a:off x="3263025" y="4265850"/>
            <a:ext cx="2618100" cy="7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2"/>
                </a:solidFill>
              </a:rPr>
              <a:t>item1, item2, … </a:t>
            </a:r>
            <a:r>
              <a:rPr lang="en" sz="1800" dirty="0" err="1">
                <a:solidFill>
                  <a:schemeClr val="dk2"/>
                </a:solidFill>
              </a:rPr>
              <a:t>item</a:t>
            </a:r>
            <a:r>
              <a:rPr lang="en" sz="1800" baseline="-25000" dirty="0" err="1">
                <a:solidFill>
                  <a:schemeClr val="dk2"/>
                </a:solidFill>
              </a:rPr>
              <a:t>n</a:t>
            </a:r>
            <a:br>
              <a:rPr lang="en" sz="1800" dirty="0">
                <a:solidFill>
                  <a:schemeClr val="dk2"/>
                </a:solidFill>
              </a:rPr>
            </a:br>
            <a:r>
              <a:rPr lang="en" sz="1800" dirty="0">
                <a:solidFill>
                  <a:schemeClr val="dk2"/>
                </a:solidFill>
              </a:rPr>
              <a:t>n = thousands</a:t>
            </a:r>
            <a:endParaRPr sz="18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1"/>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Yanone Kaffeesatz"/>
                <a:ea typeface="Yanone Kaffeesatz"/>
                <a:cs typeface="Yanone Kaffeesatz"/>
                <a:sym typeface="Yanone Kaffeesatz"/>
              </a:rPr>
              <a:t>Megastudies</a:t>
            </a:r>
            <a:endParaRPr sz="3000">
              <a:latin typeface="Yanone Kaffeesatz"/>
              <a:ea typeface="Yanone Kaffeesatz"/>
              <a:cs typeface="Yanone Kaffeesatz"/>
              <a:sym typeface="Yanone Kaffeesatz"/>
            </a:endParaRPr>
          </a:p>
        </p:txBody>
      </p:sp>
      <p:pic>
        <p:nvPicPr>
          <p:cNvPr id="279" name="Google Shape;279;p31"/>
          <p:cNvPicPr preferRelativeResize="0"/>
          <p:nvPr/>
        </p:nvPicPr>
        <p:blipFill>
          <a:blip r:embed="rId5">
            <a:alphaModFix/>
          </a:blip>
          <a:stretch>
            <a:fillRect/>
          </a:stretch>
        </p:blipFill>
        <p:spPr>
          <a:xfrm>
            <a:off x="152400" y="1345294"/>
            <a:ext cx="5818992" cy="3416399"/>
          </a:xfrm>
          <a:prstGeom prst="rect">
            <a:avLst/>
          </a:prstGeom>
          <a:noFill/>
          <a:ln>
            <a:noFill/>
          </a:ln>
        </p:spPr>
      </p:pic>
      <p:cxnSp>
        <p:nvCxnSpPr>
          <p:cNvPr id="280" name="Google Shape;280;p31"/>
          <p:cNvCxnSpPr/>
          <p:nvPr/>
        </p:nvCxnSpPr>
        <p:spPr>
          <a:xfrm>
            <a:off x="280275" y="3785050"/>
            <a:ext cx="3135900" cy="0"/>
          </a:xfrm>
          <a:prstGeom prst="straightConnector1">
            <a:avLst/>
          </a:prstGeom>
          <a:noFill/>
          <a:ln w="19050" cap="flat" cmpd="sng">
            <a:solidFill>
              <a:srgbClr val="FF0000"/>
            </a:solidFill>
            <a:prstDash val="solid"/>
            <a:round/>
            <a:headEnd type="none" w="med" len="med"/>
            <a:tailEnd type="none" w="med" len="med"/>
          </a:ln>
        </p:spPr>
      </p:cxnSp>
      <p:cxnSp>
        <p:nvCxnSpPr>
          <p:cNvPr id="281" name="Google Shape;281;p31"/>
          <p:cNvCxnSpPr/>
          <p:nvPr/>
        </p:nvCxnSpPr>
        <p:spPr>
          <a:xfrm>
            <a:off x="280275" y="2973850"/>
            <a:ext cx="821700" cy="0"/>
          </a:xfrm>
          <a:prstGeom prst="straightConnector1">
            <a:avLst/>
          </a:prstGeom>
          <a:noFill/>
          <a:ln w="19050" cap="flat" cmpd="sng">
            <a:solidFill>
              <a:srgbClr val="FF0000"/>
            </a:solidFill>
            <a:prstDash val="solid"/>
            <a:round/>
            <a:headEnd type="none" w="med" len="med"/>
            <a:tailEnd type="none" w="med" len="med"/>
          </a:ln>
        </p:spPr>
      </p:cxnSp>
      <p:grpSp>
        <p:nvGrpSpPr>
          <p:cNvPr id="282" name="Google Shape;282;p31"/>
          <p:cNvGrpSpPr/>
          <p:nvPr/>
        </p:nvGrpSpPr>
        <p:grpSpPr>
          <a:xfrm>
            <a:off x="209054" y="1265645"/>
            <a:ext cx="4510688" cy="3416399"/>
            <a:chOff x="152404" y="1379845"/>
            <a:chExt cx="4510688" cy="3416399"/>
          </a:xfrm>
        </p:grpSpPr>
        <p:pic>
          <p:nvPicPr>
            <p:cNvPr id="283" name="Google Shape;283;p31"/>
            <p:cNvPicPr preferRelativeResize="0"/>
            <p:nvPr/>
          </p:nvPicPr>
          <p:blipFill>
            <a:blip r:embed="rId6">
              <a:alphaModFix/>
            </a:blip>
            <a:stretch>
              <a:fillRect/>
            </a:stretch>
          </p:blipFill>
          <p:spPr>
            <a:xfrm>
              <a:off x="152404" y="1379845"/>
              <a:ext cx="4510688" cy="3416399"/>
            </a:xfrm>
            <a:prstGeom prst="rect">
              <a:avLst/>
            </a:prstGeom>
            <a:noFill/>
            <a:ln>
              <a:noFill/>
            </a:ln>
          </p:spPr>
        </p:pic>
        <p:cxnSp>
          <p:nvCxnSpPr>
            <p:cNvPr id="284" name="Google Shape;284;p31"/>
            <p:cNvCxnSpPr/>
            <p:nvPr/>
          </p:nvCxnSpPr>
          <p:spPr>
            <a:xfrm>
              <a:off x="3504100" y="1656400"/>
              <a:ext cx="336000" cy="0"/>
            </a:xfrm>
            <a:prstGeom prst="straightConnector1">
              <a:avLst/>
            </a:prstGeom>
            <a:noFill/>
            <a:ln w="19050" cap="flat" cmpd="sng">
              <a:solidFill>
                <a:srgbClr val="FF0000"/>
              </a:solidFill>
              <a:prstDash val="solid"/>
              <a:round/>
              <a:headEnd type="none" w="med" len="med"/>
              <a:tailEnd type="none" w="med" len="med"/>
            </a:ln>
          </p:spPr>
        </p:cxnSp>
        <p:cxnSp>
          <p:nvCxnSpPr>
            <p:cNvPr id="285" name="Google Shape;285;p31"/>
            <p:cNvCxnSpPr/>
            <p:nvPr/>
          </p:nvCxnSpPr>
          <p:spPr>
            <a:xfrm>
              <a:off x="2906800" y="2102900"/>
              <a:ext cx="832500" cy="0"/>
            </a:xfrm>
            <a:prstGeom prst="straightConnector1">
              <a:avLst/>
            </a:prstGeom>
            <a:noFill/>
            <a:ln w="19050" cap="flat" cmpd="sng">
              <a:solidFill>
                <a:srgbClr val="FF0000"/>
              </a:solidFill>
              <a:prstDash val="solid"/>
              <a:round/>
              <a:headEnd type="none" w="med" len="med"/>
              <a:tailEnd type="none" w="med" len="med"/>
            </a:ln>
          </p:spPr>
        </p:cxnSp>
      </p:grpSp>
      <p:grpSp>
        <p:nvGrpSpPr>
          <p:cNvPr id="286" name="Google Shape;286;p31"/>
          <p:cNvGrpSpPr/>
          <p:nvPr/>
        </p:nvGrpSpPr>
        <p:grpSpPr>
          <a:xfrm>
            <a:off x="152404" y="1265646"/>
            <a:ext cx="4257426" cy="3671950"/>
            <a:chOff x="152404" y="1265646"/>
            <a:chExt cx="4257426" cy="3671950"/>
          </a:xfrm>
        </p:grpSpPr>
        <p:pic>
          <p:nvPicPr>
            <p:cNvPr id="287" name="Google Shape;287;p31"/>
            <p:cNvPicPr preferRelativeResize="0"/>
            <p:nvPr/>
          </p:nvPicPr>
          <p:blipFill>
            <a:blip r:embed="rId7">
              <a:alphaModFix/>
            </a:blip>
            <a:stretch>
              <a:fillRect/>
            </a:stretch>
          </p:blipFill>
          <p:spPr>
            <a:xfrm>
              <a:off x="152404" y="1265646"/>
              <a:ext cx="4257426" cy="3671950"/>
            </a:xfrm>
            <a:prstGeom prst="rect">
              <a:avLst/>
            </a:prstGeom>
            <a:noFill/>
            <a:ln>
              <a:noFill/>
            </a:ln>
          </p:spPr>
        </p:pic>
        <p:cxnSp>
          <p:nvCxnSpPr>
            <p:cNvPr id="288" name="Google Shape;288;p31"/>
            <p:cNvCxnSpPr/>
            <p:nvPr/>
          </p:nvCxnSpPr>
          <p:spPr>
            <a:xfrm>
              <a:off x="3579625" y="2638200"/>
              <a:ext cx="723300" cy="0"/>
            </a:xfrm>
            <a:prstGeom prst="straightConnector1">
              <a:avLst/>
            </a:prstGeom>
            <a:noFill/>
            <a:ln w="19050" cap="flat" cmpd="sng">
              <a:solidFill>
                <a:srgbClr val="FF0000"/>
              </a:solidFill>
              <a:prstDash val="solid"/>
              <a:round/>
              <a:headEnd type="none" w="med" len="med"/>
              <a:tailEnd type="none" w="med" len="med"/>
            </a:ln>
          </p:spPr>
        </p:cxnSp>
        <p:cxnSp>
          <p:nvCxnSpPr>
            <p:cNvPr id="289" name="Google Shape;289;p31"/>
            <p:cNvCxnSpPr/>
            <p:nvPr/>
          </p:nvCxnSpPr>
          <p:spPr>
            <a:xfrm>
              <a:off x="2316625" y="3137750"/>
              <a:ext cx="827400" cy="0"/>
            </a:xfrm>
            <a:prstGeom prst="straightConnector1">
              <a:avLst/>
            </a:prstGeom>
            <a:noFill/>
            <a:ln w="19050" cap="flat" cmpd="sng">
              <a:solidFill>
                <a:srgbClr val="FF0000"/>
              </a:solidFill>
              <a:prstDash val="solid"/>
              <a:round/>
              <a:headEnd type="none" w="med" len="med"/>
              <a:tailEnd type="none" w="med" len="med"/>
            </a:ln>
          </p:spPr>
        </p:cxnSp>
      </p:grpSp>
      <p:grpSp>
        <p:nvGrpSpPr>
          <p:cNvPr id="11" name="Group 10">
            <a:extLst>
              <a:ext uri="{FF2B5EF4-FFF2-40B4-BE49-F238E27FC236}">
                <a16:creationId xmlns:a16="http://schemas.microsoft.com/office/drawing/2014/main" id="{1DDCC2FE-C12C-419A-5EEB-17F9D9DF979B}"/>
              </a:ext>
            </a:extLst>
          </p:cNvPr>
          <p:cNvGrpSpPr/>
          <p:nvPr/>
        </p:nvGrpSpPr>
        <p:grpSpPr>
          <a:xfrm>
            <a:off x="62553" y="1420864"/>
            <a:ext cx="6213056" cy="3483211"/>
            <a:chOff x="62553" y="1420864"/>
            <a:chExt cx="6213056" cy="3483211"/>
          </a:xfrm>
        </p:grpSpPr>
        <p:pic>
          <p:nvPicPr>
            <p:cNvPr id="6" name="Picture 5" descr="A white paper with black text&#10;&#10;Description automatically generated">
              <a:extLst>
                <a:ext uri="{FF2B5EF4-FFF2-40B4-BE49-F238E27FC236}">
                  <a16:creationId xmlns:a16="http://schemas.microsoft.com/office/drawing/2014/main" id="{6E93A261-49C6-F736-9027-8A494DD236C5}"/>
                </a:ext>
              </a:extLst>
            </p:cNvPr>
            <p:cNvPicPr>
              <a:picLocks noChangeAspect="1"/>
            </p:cNvPicPr>
            <p:nvPr/>
          </p:nvPicPr>
          <p:blipFill>
            <a:blip r:embed="rId8"/>
            <a:stretch>
              <a:fillRect/>
            </a:stretch>
          </p:blipFill>
          <p:spPr>
            <a:xfrm>
              <a:off x="62553" y="1420864"/>
              <a:ext cx="6213056" cy="3483211"/>
            </a:xfrm>
            <a:prstGeom prst="rect">
              <a:avLst/>
            </a:prstGeom>
          </p:spPr>
        </p:pic>
        <p:cxnSp>
          <p:nvCxnSpPr>
            <p:cNvPr id="7" name="Google Shape;288;p31">
              <a:extLst>
                <a:ext uri="{FF2B5EF4-FFF2-40B4-BE49-F238E27FC236}">
                  <a16:creationId xmlns:a16="http://schemas.microsoft.com/office/drawing/2014/main" id="{C1DA2B9D-8D79-E37E-19C6-82F354D2210D}"/>
                </a:ext>
              </a:extLst>
            </p:cNvPr>
            <p:cNvCxnSpPr>
              <a:cxnSpLocks/>
            </p:cNvCxnSpPr>
            <p:nvPr/>
          </p:nvCxnSpPr>
          <p:spPr>
            <a:xfrm>
              <a:off x="4330057" y="1864626"/>
              <a:ext cx="513015" cy="0"/>
            </a:xfrm>
            <a:prstGeom prst="straightConnector1">
              <a:avLst/>
            </a:prstGeom>
            <a:noFill/>
            <a:ln w="19050" cap="flat" cmpd="sng">
              <a:solidFill>
                <a:srgbClr val="FF0000"/>
              </a:solidFill>
              <a:prstDash val="solid"/>
              <a:round/>
              <a:headEnd type="none" w="med" len="med"/>
              <a:tailEnd type="none" w="med" len="med"/>
            </a:ln>
          </p:spPr>
        </p:cxnSp>
        <p:cxnSp>
          <p:nvCxnSpPr>
            <p:cNvPr id="9" name="Google Shape;288;p31">
              <a:extLst>
                <a:ext uri="{FF2B5EF4-FFF2-40B4-BE49-F238E27FC236}">
                  <a16:creationId xmlns:a16="http://schemas.microsoft.com/office/drawing/2014/main" id="{6CED5D7B-3C44-C1C9-64F7-00DB2A570D88}"/>
                </a:ext>
              </a:extLst>
            </p:cNvPr>
            <p:cNvCxnSpPr>
              <a:cxnSpLocks/>
            </p:cNvCxnSpPr>
            <p:nvPr/>
          </p:nvCxnSpPr>
          <p:spPr>
            <a:xfrm>
              <a:off x="3579625" y="4031021"/>
              <a:ext cx="953800" cy="0"/>
            </a:xfrm>
            <a:prstGeom prst="straightConnector1">
              <a:avLst/>
            </a:prstGeom>
            <a:noFill/>
            <a:ln w="19050" cap="flat" cmpd="sng">
              <a:solidFill>
                <a:srgbClr val="FF0000"/>
              </a:solidFill>
              <a:prstDash val="solid"/>
              <a:round/>
              <a:headEnd type="none" w="med" len="med"/>
              <a:tailEnd type="none" w="med" len="med"/>
            </a:ln>
          </p:spPr>
        </p:cxnSp>
      </p:grpSp>
      <p:grpSp>
        <p:nvGrpSpPr>
          <p:cNvPr id="29" name="Group 28">
            <a:extLst>
              <a:ext uri="{FF2B5EF4-FFF2-40B4-BE49-F238E27FC236}">
                <a16:creationId xmlns:a16="http://schemas.microsoft.com/office/drawing/2014/main" id="{B48A0161-0AF0-A0F2-E1A5-C3D9BA3BCF0A}"/>
              </a:ext>
            </a:extLst>
          </p:cNvPr>
          <p:cNvGrpSpPr/>
          <p:nvPr/>
        </p:nvGrpSpPr>
        <p:grpSpPr>
          <a:xfrm>
            <a:off x="294618" y="1479562"/>
            <a:ext cx="6133099" cy="3438384"/>
            <a:chOff x="104075" y="1398865"/>
            <a:chExt cx="6133099" cy="3438384"/>
          </a:xfrm>
        </p:grpSpPr>
        <p:pic>
          <p:nvPicPr>
            <p:cNvPr id="20" name="Picture 19" descr="A close-up of a text&#10;&#10;Description automatically generated">
              <a:extLst>
                <a:ext uri="{FF2B5EF4-FFF2-40B4-BE49-F238E27FC236}">
                  <a16:creationId xmlns:a16="http://schemas.microsoft.com/office/drawing/2014/main" id="{3A36BAE8-D193-6F0A-41CD-4E56D98FE4B8}"/>
                </a:ext>
              </a:extLst>
            </p:cNvPr>
            <p:cNvPicPr>
              <a:picLocks noChangeAspect="1"/>
            </p:cNvPicPr>
            <p:nvPr/>
          </p:nvPicPr>
          <p:blipFill>
            <a:blip r:embed="rId9"/>
            <a:stretch>
              <a:fillRect/>
            </a:stretch>
          </p:blipFill>
          <p:spPr>
            <a:xfrm>
              <a:off x="104075" y="1398865"/>
              <a:ext cx="6133099" cy="3438384"/>
            </a:xfrm>
            <a:prstGeom prst="rect">
              <a:avLst/>
            </a:prstGeom>
          </p:spPr>
        </p:pic>
        <p:cxnSp>
          <p:nvCxnSpPr>
            <p:cNvPr id="21" name="Google Shape;288;p31">
              <a:extLst>
                <a:ext uri="{FF2B5EF4-FFF2-40B4-BE49-F238E27FC236}">
                  <a16:creationId xmlns:a16="http://schemas.microsoft.com/office/drawing/2014/main" id="{429220D4-EFA0-94CF-BA00-626C874206F4}"/>
                </a:ext>
              </a:extLst>
            </p:cNvPr>
            <p:cNvCxnSpPr>
              <a:cxnSpLocks/>
            </p:cNvCxnSpPr>
            <p:nvPr/>
          </p:nvCxnSpPr>
          <p:spPr>
            <a:xfrm>
              <a:off x="1972019" y="2042489"/>
              <a:ext cx="242263" cy="0"/>
            </a:xfrm>
            <a:prstGeom prst="straightConnector1">
              <a:avLst/>
            </a:prstGeom>
            <a:noFill/>
            <a:ln w="19050" cap="flat" cmpd="sng">
              <a:solidFill>
                <a:srgbClr val="FF0000"/>
              </a:solidFill>
              <a:prstDash val="solid"/>
              <a:round/>
              <a:headEnd type="none" w="med" len="med"/>
              <a:tailEnd type="none" w="med" len="med"/>
            </a:ln>
          </p:spPr>
        </p:cxnSp>
      </p:grpSp>
      <p:grpSp>
        <p:nvGrpSpPr>
          <p:cNvPr id="61" name="Group 60">
            <a:extLst>
              <a:ext uri="{FF2B5EF4-FFF2-40B4-BE49-F238E27FC236}">
                <a16:creationId xmlns:a16="http://schemas.microsoft.com/office/drawing/2014/main" id="{5322730B-6731-027A-DD49-5EABC51BCE05}"/>
              </a:ext>
            </a:extLst>
          </p:cNvPr>
          <p:cNvGrpSpPr/>
          <p:nvPr/>
        </p:nvGrpSpPr>
        <p:grpSpPr>
          <a:xfrm>
            <a:off x="165593" y="1925762"/>
            <a:ext cx="6815845" cy="2811166"/>
            <a:chOff x="165593" y="1925762"/>
            <a:chExt cx="6815845" cy="2811166"/>
          </a:xfrm>
        </p:grpSpPr>
        <p:pic>
          <p:nvPicPr>
            <p:cNvPr id="51" name="Picture 50" descr="A close-up of a text&#10;&#10;Description automatically generated">
              <a:extLst>
                <a:ext uri="{FF2B5EF4-FFF2-40B4-BE49-F238E27FC236}">
                  <a16:creationId xmlns:a16="http://schemas.microsoft.com/office/drawing/2014/main" id="{AB3095E4-384E-97F0-14B2-3DCB48470ED1}"/>
                </a:ext>
              </a:extLst>
            </p:cNvPr>
            <p:cNvPicPr>
              <a:picLocks noChangeAspect="1"/>
            </p:cNvPicPr>
            <p:nvPr/>
          </p:nvPicPr>
          <p:blipFill>
            <a:blip r:embed="rId10"/>
            <a:stretch>
              <a:fillRect/>
            </a:stretch>
          </p:blipFill>
          <p:spPr>
            <a:xfrm>
              <a:off x="165593" y="1925762"/>
              <a:ext cx="6815845" cy="2811166"/>
            </a:xfrm>
            <a:prstGeom prst="rect">
              <a:avLst/>
            </a:prstGeom>
          </p:spPr>
        </p:pic>
        <p:cxnSp>
          <p:nvCxnSpPr>
            <p:cNvPr id="52" name="Google Shape;293;p31">
              <a:extLst>
                <a:ext uri="{FF2B5EF4-FFF2-40B4-BE49-F238E27FC236}">
                  <a16:creationId xmlns:a16="http://schemas.microsoft.com/office/drawing/2014/main" id="{D762DBCF-9401-D55D-62C4-2E5DD089AE03}"/>
                </a:ext>
              </a:extLst>
            </p:cNvPr>
            <p:cNvCxnSpPr>
              <a:cxnSpLocks/>
            </p:cNvCxnSpPr>
            <p:nvPr/>
          </p:nvCxnSpPr>
          <p:spPr>
            <a:xfrm>
              <a:off x="1107722" y="2428690"/>
              <a:ext cx="2382238" cy="0"/>
            </a:xfrm>
            <a:prstGeom prst="straightConnector1">
              <a:avLst/>
            </a:prstGeom>
            <a:noFill/>
            <a:ln w="19050" cap="flat" cmpd="sng">
              <a:solidFill>
                <a:srgbClr val="FF0000"/>
              </a:solidFill>
              <a:prstDash val="solid"/>
              <a:round/>
              <a:headEnd type="none" w="med" len="med"/>
              <a:tailEnd type="none" w="med" len="med"/>
            </a:ln>
          </p:spPr>
        </p:cxnSp>
        <p:cxnSp>
          <p:nvCxnSpPr>
            <p:cNvPr id="55" name="Google Shape;293;p31">
              <a:extLst>
                <a:ext uri="{FF2B5EF4-FFF2-40B4-BE49-F238E27FC236}">
                  <a16:creationId xmlns:a16="http://schemas.microsoft.com/office/drawing/2014/main" id="{A47CC9D5-8680-9FF6-E56A-8E7F4546CF8E}"/>
                </a:ext>
              </a:extLst>
            </p:cNvPr>
            <p:cNvCxnSpPr>
              <a:cxnSpLocks/>
            </p:cNvCxnSpPr>
            <p:nvPr/>
          </p:nvCxnSpPr>
          <p:spPr>
            <a:xfrm>
              <a:off x="4769662" y="3724090"/>
              <a:ext cx="716738" cy="0"/>
            </a:xfrm>
            <a:prstGeom prst="straightConnector1">
              <a:avLst/>
            </a:prstGeom>
            <a:noFill/>
            <a:ln w="19050" cap="flat" cmpd="sng">
              <a:solidFill>
                <a:srgbClr val="FF0000"/>
              </a:solidFill>
              <a:prstDash val="solid"/>
              <a:round/>
              <a:headEnd type="none" w="med" len="med"/>
              <a:tailEnd type="none" w="med" len="med"/>
            </a:ln>
          </p:spPr>
        </p:cxnSp>
        <p:cxnSp>
          <p:nvCxnSpPr>
            <p:cNvPr id="58" name="Google Shape;293;p31">
              <a:extLst>
                <a:ext uri="{FF2B5EF4-FFF2-40B4-BE49-F238E27FC236}">
                  <a16:creationId xmlns:a16="http://schemas.microsoft.com/office/drawing/2014/main" id="{D2426391-53E3-89B5-1853-E33F9923BC83}"/>
                </a:ext>
              </a:extLst>
            </p:cNvPr>
            <p:cNvCxnSpPr>
              <a:cxnSpLocks/>
            </p:cNvCxnSpPr>
            <p:nvPr/>
          </p:nvCxnSpPr>
          <p:spPr>
            <a:xfrm>
              <a:off x="1881067" y="4682044"/>
              <a:ext cx="4090325" cy="0"/>
            </a:xfrm>
            <a:prstGeom prst="straightConnector1">
              <a:avLst/>
            </a:prstGeom>
            <a:noFill/>
            <a:ln w="19050" cap="flat" cmpd="sng">
              <a:solidFill>
                <a:srgbClr val="FF0000"/>
              </a:solidFill>
              <a:prstDash val="solid"/>
              <a:round/>
              <a:headEnd type="none" w="med" len="med"/>
              <a:tailEnd type="none" w="med" len="med"/>
            </a:ln>
          </p:spPr>
        </p:cxnSp>
      </p:grpSp>
      <p:sp>
        <p:nvSpPr>
          <p:cNvPr id="30" name="Rectangle 29">
            <a:extLst>
              <a:ext uri="{FF2B5EF4-FFF2-40B4-BE49-F238E27FC236}">
                <a16:creationId xmlns:a16="http://schemas.microsoft.com/office/drawing/2014/main" id="{B1DAA34F-3803-21D6-E186-FB5F0C5D1A89}"/>
              </a:ext>
            </a:extLst>
          </p:cNvPr>
          <p:cNvSpPr/>
          <p:nvPr/>
        </p:nvSpPr>
        <p:spPr>
          <a:xfrm>
            <a:off x="148682" y="1441106"/>
            <a:ext cx="6815845" cy="3496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pic>
        <p:nvPicPr>
          <p:cNvPr id="33" name="Picture 32" descr="A graph with a line graph&#10;&#10;Description automatically generated">
            <a:extLst>
              <a:ext uri="{FF2B5EF4-FFF2-40B4-BE49-F238E27FC236}">
                <a16:creationId xmlns:a16="http://schemas.microsoft.com/office/drawing/2014/main" id="{D6DE0435-D2A6-5C5C-1927-8585B981424B}"/>
              </a:ext>
            </a:extLst>
          </p:cNvPr>
          <p:cNvPicPr>
            <a:picLocks noChangeAspect="1"/>
          </p:cNvPicPr>
          <p:nvPr/>
        </p:nvPicPr>
        <p:blipFill>
          <a:blip r:embed="rId11"/>
          <a:stretch>
            <a:fillRect/>
          </a:stretch>
        </p:blipFill>
        <p:spPr>
          <a:xfrm>
            <a:off x="2976804" y="1518895"/>
            <a:ext cx="3570491" cy="3183391"/>
          </a:xfrm>
          <a:prstGeom prst="rect">
            <a:avLst/>
          </a:prstGeom>
        </p:spPr>
      </p:pic>
      <p:pic>
        <p:nvPicPr>
          <p:cNvPr id="41" name="Picture 40" descr="A graph with lines and dots&#10;&#10;Description automatically generated">
            <a:extLst>
              <a:ext uri="{FF2B5EF4-FFF2-40B4-BE49-F238E27FC236}">
                <a16:creationId xmlns:a16="http://schemas.microsoft.com/office/drawing/2014/main" id="{462B00C4-9707-A9CB-5553-A8178E78C6F2}"/>
              </a:ext>
            </a:extLst>
          </p:cNvPr>
          <p:cNvPicPr>
            <a:picLocks noChangeAspect="1"/>
          </p:cNvPicPr>
          <p:nvPr/>
        </p:nvPicPr>
        <p:blipFill>
          <a:blip r:embed="rId12"/>
          <a:stretch>
            <a:fillRect/>
          </a:stretch>
        </p:blipFill>
        <p:spPr>
          <a:xfrm>
            <a:off x="-56456" y="1478445"/>
            <a:ext cx="3524830" cy="3142680"/>
          </a:xfrm>
          <a:prstGeom prst="rect">
            <a:avLst/>
          </a:prstGeom>
        </p:spPr>
      </p:pic>
      <p:grpSp>
        <p:nvGrpSpPr>
          <p:cNvPr id="43" name="Google Shape;290;p31">
            <a:extLst>
              <a:ext uri="{FF2B5EF4-FFF2-40B4-BE49-F238E27FC236}">
                <a16:creationId xmlns:a16="http://schemas.microsoft.com/office/drawing/2014/main" id="{E7F47038-CB78-8F93-2FF4-D1686F3DCB47}"/>
              </a:ext>
            </a:extLst>
          </p:cNvPr>
          <p:cNvGrpSpPr/>
          <p:nvPr/>
        </p:nvGrpSpPr>
        <p:grpSpPr>
          <a:xfrm>
            <a:off x="148682" y="1268294"/>
            <a:ext cx="6123209" cy="3791427"/>
            <a:chOff x="139833" y="1379841"/>
            <a:chExt cx="5844147" cy="3671951"/>
          </a:xfrm>
        </p:grpSpPr>
        <p:pic>
          <p:nvPicPr>
            <p:cNvPr id="44" name="Google Shape;291;p31">
              <a:extLst>
                <a:ext uri="{FF2B5EF4-FFF2-40B4-BE49-F238E27FC236}">
                  <a16:creationId xmlns:a16="http://schemas.microsoft.com/office/drawing/2014/main" id="{7F3FEC5E-7AFB-65CB-7C0C-E813BFA52445}"/>
                </a:ext>
              </a:extLst>
            </p:cNvPr>
            <p:cNvPicPr preferRelativeResize="0"/>
            <p:nvPr/>
          </p:nvPicPr>
          <p:blipFill>
            <a:blip r:embed="rId13">
              <a:alphaModFix/>
            </a:blip>
            <a:stretch>
              <a:fillRect/>
            </a:stretch>
          </p:blipFill>
          <p:spPr>
            <a:xfrm>
              <a:off x="139833" y="1379841"/>
              <a:ext cx="5844147" cy="3671951"/>
            </a:xfrm>
            <a:prstGeom prst="rect">
              <a:avLst/>
            </a:prstGeom>
            <a:noFill/>
            <a:ln>
              <a:noFill/>
            </a:ln>
          </p:spPr>
        </p:pic>
        <p:cxnSp>
          <p:nvCxnSpPr>
            <p:cNvPr id="45" name="Google Shape;292;p31">
              <a:extLst>
                <a:ext uri="{FF2B5EF4-FFF2-40B4-BE49-F238E27FC236}">
                  <a16:creationId xmlns:a16="http://schemas.microsoft.com/office/drawing/2014/main" id="{418E3BDF-6846-F72A-735B-7428666193E7}"/>
                </a:ext>
              </a:extLst>
            </p:cNvPr>
            <p:cNvCxnSpPr/>
            <p:nvPr/>
          </p:nvCxnSpPr>
          <p:spPr>
            <a:xfrm>
              <a:off x="163875" y="1713475"/>
              <a:ext cx="324900" cy="0"/>
            </a:xfrm>
            <a:prstGeom prst="straightConnector1">
              <a:avLst/>
            </a:prstGeom>
            <a:noFill/>
            <a:ln w="19050" cap="flat" cmpd="sng">
              <a:solidFill>
                <a:srgbClr val="FF0000"/>
              </a:solidFill>
              <a:prstDash val="solid"/>
              <a:round/>
              <a:headEnd type="none" w="med" len="med"/>
              <a:tailEnd type="none" w="med" len="med"/>
            </a:ln>
          </p:spPr>
        </p:cxnSp>
        <p:cxnSp>
          <p:nvCxnSpPr>
            <p:cNvPr id="46" name="Google Shape;293;p31">
              <a:extLst>
                <a:ext uri="{FF2B5EF4-FFF2-40B4-BE49-F238E27FC236}">
                  <a16:creationId xmlns:a16="http://schemas.microsoft.com/office/drawing/2014/main" id="{45C72A5B-1AB6-1EEA-7F75-DF39B27E5753}"/>
                </a:ext>
              </a:extLst>
            </p:cNvPr>
            <p:cNvCxnSpPr/>
            <p:nvPr/>
          </p:nvCxnSpPr>
          <p:spPr>
            <a:xfrm>
              <a:off x="2046050" y="2450100"/>
              <a:ext cx="723300" cy="0"/>
            </a:xfrm>
            <a:prstGeom prst="straightConnector1">
              <a:avLst/>
            </a:prstGeom>
            <a:noFill/>
            <a:ln w="19050" cap="flat" cmpd="sng">
              <a:solidFill>
                <a:srgbClr val="FF0000"/>
              </a:solidFill>
              <a:prstDash val="solid"/>
              <a:round/>
              <a:headEnd type="none" w="med" len="med"/>
              <a:tailEnd type="none" w="med" len="med"/>
            </a:ln>
          </p:spPr>
        </p:cxnSp>
        <p:cxnSp>
          <p:nvCxnSpPr>
            <p:cNvPr id="47" name="Google Shape;294;p31">
              <a:extLst>
                <a:ext uri="{FF2B5EF4-FFF2-40B4-BE49-F238E27FC236}">
                  <a16:creationId xmlns:a16="http://schemas.microsoft.com/office/drawing/2014/main" id="{B7748CE4-502D-A6DD-C2EA-5833680E94C5}"/>
                </a:ext>
              </a:extLst>
            </p:cNvPr>
            <p:cNvCxnSpPr/>
            <p:nvPr/>
          </p:nvCxnSpPr>
          <p:spPr>
            <a:xfrm>
              <a:off x="4409825" y="3295225"/>
              <a:ext cx="617400" cy="0"/>
            </a:xfrm>
            <a:prstGeom prst="straightConnector1">
              <a:avLst/>
            </a:prstGeom>
            <a:noFill/>
            <a:ln w="19050" cap="flat" cmpd="sng">
              <a:solidFill>
                <a:srgbClr val="FF0000"/>
              </a:solidFill>
              <a:prstDash val="solid"/>
              <a:round/>
              <a:headEnd type="none" w="med" len="med"/>
              <a:tailEnd type="none" w="med" len="med"/>
            </a:ln>
          </p:spPr>
        </p:cxnSp>
        <p:cxnSp>
          <p:nvCxnSpPr>
            <p:cNvPr id="48" name="Google Shape;295;p31">
              <a:extLst>
                <a:ext uri="{FF2B5EF4-FFF2-40B4-BE49-F238E27FC236}">
                  <a16:creationId xmlns:a16="http://schemas.microsoft.com/office/drawing/2014/main" id="{8B0231E2-97A9-B0D9-4C5E-ED4F152D606C}"/>
                </a:ext>
              </a:extLst>
            </p:cNvPr>
            <p:cNvCxnSpPr/>
            <p:nvPr/>
          </p:nvCxnSpPr>
          <p:spPr>
            <a:xfrm>
              <a:off x="4572000" y="3425675"/>
              <a:ext cx="845400" cy="0"/>
            </a:xfrm>
            <a:prstGeom prst="straightConnector1">
              <a:avLst/>
            </a:prstGeom>
            <a:noFill/>
            <a:ln w="19050" cap="flat" cmpd="sng">
              <a:solidFill>
                <a:srgbClr val="FF0000"/>
              </a:solidFill>
              <a:prstDash val="solid"/>
              <a:round/>
              <a:headEnd type="none" w="med" len="med"/>
              <a:tailEnd type="none" w="med" len="med"/>
            </a:ln>
          </p:spPr>
        </p:cxnSp>
        <p:cxnSp>
          <p:nvCxnSpPr>
            <p:cNvPr id="49" name="Google Shape;296;p31">
              <a:extLst>
                <a:ext uri="{FF2B5EF4-FFF2-40B4-BE49-F238E27FC236}">
                  <a16:creationId xmlns:a16="http://schemas.microsoft.com/office/drawing/2014/main" id="{5B4DEAAD-23BF-4569-53E9-730804BD4B1D}"/>
                </a:ext>
              </a:extLst>
            </p:cNvPr>
            <p:cNvCxnSpPr/>
            <p:nvPr/>
          </p:nvCxnSpPr>
          <p:spPr>
            <a:xfrm>
              <a:off x="1548575" y="5024050"/>
              <a:ext cx="4286100" cy="0"/>
            </a:xfrm>
            <a:prstGeom prst="straightConnector1">
              <a:avLst/>
            </a:prstGeom>
            <a:noFill/>
            <a:ln w="19050" cap="flat" cmpd="sng">
              <a:solidFill>
                <a:srgbClr val="FF0000"/>
              </a:solidFill>
              <a:prstDash val="solid"/>
              <a:round/>
              <a:headEnd type="none" w="med" len="med"/>
              <a:tailEnd type="none" w="med" len="med"/>
            </a:ln>
          </p:spPr>
        </p:cxnSp>
      </p:grpSp>
      <p:grpSp>
        <p:nvGrpSpPr>
          <p:cNvPr id="301" name="Group 300">
            <a:extLst>
              <a:ext uri="{FF2B5EF4-FFF2-40B4-BE49-F238E27FC236}">
                <a16:creationId xmlns:a16="http://schemas.microsoft.com/office/drawing/2014/main" id="{CD49816D-1A3B-4A40-D2BB-B83E8FE22EC9}"/>
              </a:ext>
            </a:extLst>
          </p:cNvPr>
          <p:cNvGrpSpPr/>
          <p:nvPr/>
        </p:nvGrpSpPr>
        <p:grpSpPr>
          <a:xfrm>
            <a:off x="67412" y="1207401"/>
            <a:ext cx="7107431" cy="3860697"/>
            <a:chOff x="67412" y="1207401"/>
            <a:chExt cx="7107431" cy="3860697"/>
          </a:xfrm>
        </p:grpSpPr>
        <p:pic>
          <p:nvPicPr>
            <p:cNvPr id="63" name="Picture 62" descr="A screenshot of a document&#10;&#10;Description automatically generated">
              <a:extLst>
                <a:ext uri="{FF2B5EF4-FFF2-40B4-BE49-F238E27FC236}">
                  <a16:creationId xmlns:a16="http://schemas.microsoft.com/office/drawing/2014/main" id="{729D1519-DD48-E828-5015-00748F161497}"/>
                </a:ext>
              </a:extLst>
            </p:cNvPr>
            <p:cNvPicPr>
              <a:picLocks noChangeAspect="1"/>
            </p:cNvPicPr>
            <p:nvPr/>
          </p:nvPicPr>
          <p:blipFill>
            <a:blip r:embed="rId14"/>
            <a:stretch>
              <a:fillRect/>
            </a:stretch>
          </p:blipFill>
          <p:spPr>
            <a:xfrm>
              <a:off x="67412" y="1207401"/>
              <a:ext cx="7107431" cy="3860697"/>
            </a:xfrm>
            <a:prstGeom prst="rect">
              <a:avLst/>
            </a:prstGeom>
          </p:spPr>
        </p:pic>
        <p:cxnSp>
          <p:nvCxnSpPr>
            <p:cNvPr id="262" name="Google Shape;293;p31">
              <a:extLst>
                <a:ext uri="{FF2B5EF4-FFF2-40B4-BE49-F238E27FC236}">
                  <a16:creationId xmlns:a16="http://schemas.microsoft.com/office/drawing/2014/main" id="{9AA7811D-1295-A0D9-BB24-23C44BDA90A1}"/>
                </a:ext>
              </a:extLst>
            </p:cNvPr>
            <p:cNvCxnSpPr>
              <a:cxnSpLocks/>
            </p:cNvCxnSpPr>
            <p:nvPr/>
          </p:nvCxnSpPr>
          <p:spPr>
            <a:xfrm>
              <a:off x="1388084" y="1406823"/>
              <a:ext cx="281282" cy="0"/>
            </a:xfrm>
            <a:prstGeom prst="straightConnector1">
              <a:avLst/>
            </a:prstGeom>
            <a:noFill/>
            <a:ln w="19050" cap="flat" cmpd="sng">
              <a:solidFill>
                <a:srgbClr val="FF0000"/>
              </a:solidFill>
              <a:prstDash val="solid"/>
              <a:round/>
              <a:headEnd type="none" w="med" len="med"/>
              <a:tailEnd type="none" w="med" len="med"/>
            </a:ln>
          </p:spPr>
        </p:cxnSp>
        <p:cxnSp>
          <p:nvCxnSpPr>
            <p:cNvPr id="297" name="Google Shape;293;p31">
              <a:extLst>
                <a:ext uri="{FF2B5EF4-FFF2-40B4-BE49-F238E27FC236}">
                  <a16:creationId xmlns:a16="http://schemas.microsoft.com/office/drawing/2014/main" id="{159AADC6-F46B-7A75-0C35-603F8E97CE26}"/>
                </a:ext>
              </a:extLst>
            </p:cNvPr>
            <p:cNvCxnSpPr>
              <a:cxnSpLocks/>
            </p:cNvCxnSpPr>
            <p:nvPr/>
          </p:nvCxnSpPr>
          <p:spPr>
            <a:xfrm>
              <a:off x="2589684" y="2520344"/>
              <a:ext cx="579397" cy="0"/>
            </a:xfrm>
            <a:prstGeom prst="straightConnector1">
              <a:avLst/>
            </a:prstGeom>
            <a:noFill/>
            <a:ln w="19050" cap="flat" cmpd="sng">
              <a:solidFill>
                <a:srgbClr val="FF0000"/>
              </a:solidFill>
              <a:prstDash val="solid"/>
              <a:round/>
              <a:headEnd type="none" w="med" len="med"/>
              <a:tailEnd type="none" w="med" len="med"/>
            </a:ln>
          </p:spPr>
        </p:cxnSp>
        <p:cxnSp>
          <p:nvCxnSpPr>
            <p:cNvPr id="299" name="Google Shape;293;p31">
              <a:extLst>
                <a:ext uri="{FF2B5EF4-FFF2-40B4-BE49-F238E27FC236}">
                  <a16:creationId xmlns:a16="http://schemas.microsoft.com/office/drawing/2014/main" id="{DBC0792D-4837-FD1F-31D6-84B2E2433929}"/>
                </a:ext>
              </a:extLst>
            </p:cNvPr>
            <p:cNvCxnSpPr>
              <a:cxnSpLocks/>
            </p:cNvCxnSpPr>
            <p:nvPr/>
          </p:nvCxnSpPr>
          <p:spPr>
            <a:xfrm>
              <a:off x="4880495" y="4141182"/>
              <a:ext cx="892152" cy="0"/>
            </a:xfrm>
            <a:prstGeom prst="straightConnector1">
              <a:avLst/>
            </a:prstGeom>
            <a:noFill/>
            <a:ln w="19050" cap="flat" cmpd="sng">
              <a:solidFill>
                <a:srgbClr val="FF0000"/>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8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8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DF313916-3CA8-A23C-C77D-1728BA63B7D4}"/>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F267FAAE-B490-2463-0D9E-B6D5611AAA9E}"/>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3FCF87C4-26D5-D953-4A95-8153FCF104A5}"/>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CF4E490D-4CAD-5081-B9AC-AFDA51FB3CFA}"/>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BF45E806-C550-553D-6EF2-DDD476681F83}"/>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BD27852C-C013-4876-FD96-B5722A8AE3C5}"/>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C642539F-7FDA-3329-99E1-93FACB46EBD6}"/>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3ED3817D-B32C-9D60-01E1-FF9EAACAF11D}"/>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2CF9811E-7A4D-594C-B2ED-D893940AE44D}"/>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55C78302-A0AF-ABC0-42DF-79F73EE4C29A}"/>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Yanone Kaffeesatz"/>
                <a:ea typeface="Yanone Kaffeesatz"/>
                <a:cs typeface="Yanone Kaffeesatz"/>
                <a:sym typeface="Yanone Kaffeesatz"/>
              </a:rPr>
              <a:t>Megastudies</a:t>
            </a:r>
            <a:endParaRPr sz="3000">
              <a:latin typeface="Yanone Kaffeesatz"/>
              <a:ea typeface="Yanone Kaffeesatz"/>
              <a:cs typeface="Yanone Kaffeesatz"/>
              <a:sym typeface="Yanone Kaffeesatz"/>
            </a:endParaRPr>
          </a:p>
        </p:txBody>
      </p:sp>
      <p:pic>
        <p:nvPicPr>
          <p:cNvPr id="3" name="Picture 2" descr="A document with text on it&#10;&#10;Description automatically generated">
            <a:extLst>
              <a:ext uri="{FF2B5EF4-FFF2-40B4-BE49-F238E27FC236}">
                <a16:creationId xmlns:a16="http://schemas.microsoft.com/office/drawing/2014/main" id="{98847A9C-22E0-E033-040F-D1E35EE2DCBC}"/>
              </a:ext>
            </a:extLst>
          </p:cNvPr>
          <p:cNvPicPr>
            <a:picLocks noChangeAspect="1"/>
          </p:cNvPicPr>
          <p:nvPr/>
        </p:nvPicPr>
        <p:blipFill>
          <a:blip r:embed="rId5"/>
          <a:stretch>
            <a:fillRect/>
          </a:stretch>
        </p:blipFill>
        <p:spPr>
          <a:xfrm>
            <a:off x="104076" y="1345308"/>
            <a:ext cx="4515690" cy="2452885"/>
          </a:xfrm>
          <a:prstGeom prst="rect">
            <a:avLst/>
          </a:prstGeom>
        </p:spPr>
      </p:pic>
      <p:cxnSp>
        <p:nvCxnSpPr>
          <p:cNvPr id="4" name="Google Shape;293;p31">
            <a:extLst>
              <a:ext uri="{FF2B5EF4-FFF2-40B4-BE49-F238E27FC236}">
                <a16:creationId xmlns:a16="http://schemas.microsoft.com/office/drawing/2014/main" id="{3C765CA0-4B7E-C7CC-5ECF-70BD1B043701}"/>
              </a:ext>
            </a:extLst>
          </p:cNvPr>
          <p:cNvCxnSpPr>
            <a:cxnSpLocks/>
          </p:cNvCxnSpPr>
          <p:nvPr/>
        </p:nvCxnSpPr>
        <p:spPr>
          <a:xfrm>
            <a:off x="186946" y="1526711"/>
            <a:ext cx="139119" cy="0"/>
          </a:xfrm>
          <a:prstGeom prst="straightConnector1">
            <a:avLst/>
          </a:prstGeom>
          <a:noFill/>
          <a:ln w="19050" cap="flat" cmpd="sng">
            <a:solidFill>
              <a:srgbClr val="FF0000"/>
            </a:solidFill>
            <a:prstDash val="solid"/>
            <a:round/>
            <a:headEnd type="none" w="med" len="med"/>
            <a:tailEnd type="none" w="med" len="med"/>
          </a:ln>
        </p:spPr>
      </p:cxnSp>
      <p:grpSp>
        <p:nvGrpSpPr>
          <p:cNvPr id="19" name="Group 18">
            <a:extLst>
              <a:ext uri="{FF2B5EF4-FFF2-40B4-BE49-F238E27FC236}">
                <a16:creationId xmlns:a16="http://schemas.microsoft.com/office/drawing/2014/main" id="{90E07947-AF6E-09F7-9EAA-E58EC78E7B9A}"/>
              </a:ext>
            </a:extLst>
          </p:cNvPr>
          <p:cNvGrpSpPr/>
          <p:nvPr/>
        </p:nvGrpSpPr>
        <p:grpSpPr>
          <a:xfrm>
            <a:off x="4709224" y="1022058"/>
            <a:ext cx="4330700" cy="3136900"/>
            <a:chOff x="4709224" y="1022058"/>
            <a:chExt cx="4330700" cy="3136900"/>
          </a:xfrm>
        </p:grpSpPr>
        <p:pic>
          <p:nvPicPr>
            <p:cNvPr id="10" name="Picture 9" descr="A text on a page&#10;&#10;Description automatically generated">
              <a:extLst>
                <a:ext uri="{FF2B5EF4-FFF2-40B4-BE49-F238E27FC236}">
                  <a16:creationId xmlns:a16="http://schemas.microsoft.com/office/drawing/2014/main" id="{5BC309EA-304A-DE67-4E23-A20A5408F5F5}"/>
                </a:ext>
              </a:extLst>
            </p:cNvPr>
            <p:cNvPicPr>
              <a:picLocks noChangeAspect="1"/>
            </p:cNvPicPr>
            <p:nvPr/>
          </p:nvPicPr>
          <p:blipFill>
            <a:blip r:embed="rId6"/>
            <a:stretch>
              <a:fillRect/>
            </a:stretch>
          </p:blipFill>
          <p:spPr>
            <a:xfrm>
              <a:off x="4709224" y="1022058"/>
              <a:ext cx="4330700" cy="3136900"/>
            </a:xfrm>
            <a:prstGeom prst="rect">
              <a:avLst/>
            </a:prstGeom>
          </p:spPr>
        </p:pic>
        <p:cxnSp>
          <p:nvCxnSpPr>
            <p:cNvPr id="13" name="Google Shape;293;p31">
              <a:extLst>
                <a:ext uri="{FF2B5EF4-FFF2-40B4-BE49-F238E27FC236}">
                  <a16:creationId xmlns:a16="http://schemas.microsoft.com/office/drawing/2014/main" id="{AD74FA67-C43E-89C9-F6AB-8676A951C1F6}"/>
                </a:ext>
              </a:extLst>
            </p:cNvPr>
            <p:cNvCxnSpPr>
              <a:cxnSpLocks/>
            </p:cNvCxnSpPr>
            <p:nvPr/>
          </p:nvCxnSpPr>
          <p:spPr>
            <a:xfrm>
              <a:off x="7242195" y="2017126"/>
              <a:ext cx="194449" cy="0"/>
            </a:xfrm>
            <a:prstGeom prst="straightConnector1">
              <a:avLst/>
            </a:prstGeom>
            <a:noFill/>
            <a:ln w="19050" cap="flat" cmpd="sng">
              <a:solidFill>
                <a:srgbClr val="FF0000"/>
              </a:solidFill>
              <a:prstDash val="solid"/>
              <a:round/>
              <a:headEnd type="none" w="med" len="med"/>
              <a:tailEnd type="none" w="med" len="med"/>
            </a:ln>
          </p:spPr>
        </p:cxnSp>
        <p:cxnSp>
          <p:nvCxnSpPr>
            <p:cNvPr id="15" name="Google Shape;293;p31">
              <a:extLst>
                <a:ext uri="{FF2B5EF4-FFF2-40B4-BE49-F238E27FC236}">
                  <a16:creationId xmlns:a16="http://schemas.microsoft.com/office/drawing/2014/main" id="{2E655A34-3A66-85E0-4656-ACA003CC139C}"/>
                </a:ext>
              </a:extLst>
            </p:cNvPr>
            <p:cNvCxnSpPr>
              <a:cxnSpLocks/>
            </p:cNvCxnSpPr>
            <p:nvPr/>
          </p:nvCxnSpPr>
          <p:spPr>
            <a:xfrm>
              <a:off x="6680125" y="3014557"/>
              <a:ext cx="313458" cy="0"/>
            </a:xfrm>
            <a:prstGeom prst="straightConnector1">
              <a:avLst/>
            </a:prstGeom>
            <a:noFill/>
            <a:ln w="19050" cap="flat" cmpd="sng">
              <a:solidFill>
                <a:srgbClr val="FF0000"/>
              </a:solidFill>
              <a:prstDash val="solid"/>
              <a:round/>
              <a:headEnd type="none" w="med" len="med"/>
              <a:tailEnd type="none" w="med" len="med"/>
            </a:ln>
          </p:spPr>
        </p:cxnSp>
      </p:grpSp>
      <p:grpSp>
        <p:nvGrpSpPr>
          <p:cNvPr id="34" name="Group 33">
            <a:extLst>
              <a:ext uri="{FF2B5EF4-FFF2-40B4-BE49-F238E27FC236}">
                <a16:creationId xmlns:a16="http://schemas.microsoft.com/office/drawing/2014/main" id="{1C5568E8-6048-ED4E-B2B1-B7DC2C852513}"/>
              </a:ext>
            </a:extLst>
          </p:cNvPr>
          <p:cNvGrpSpPr/>
          <p:nvPr/>
        </p:nvGrpSpPr>
        <p:grpSpPr>
          <a:xfrm>
            <a:off x="4572000" y="1523692"/>
            <a:ext cx="4330700" cy="2921000"/>
            <a:chOff x="4576977" y="1482127"/>
            <a:chExt cx="4330700" cy="2921000"/>
          </a:xfrm>
        </p:grpSpPr>
        <p:pic>
          <p:nvPicPr>
            <p:cNvPr id="18" name="Picture 17" descr="A close-up of a text&#10;&#10;Description automatically generated">
              <a:extLst>
                <a:ext uri="{FF2B5EF4-FFF2-40B4-BE49-F238E27FC236}">
                  <a16:creationId xmlns:a16="http://schemas.microsoft.com/office/drawing/2014/main" id="{E9456475-BA92-8DC8-13CD-D29F4D67CCD2}"/>
                </a:ext>
              </a:extLst>
            </p:cNvPr>
            <p:cNvPicPr>
              <a:picLocks noChangeAspect="1"/>
            </p:cNvPicPr>
            <p:nvPr/>
          </p:nvPicPr>
          <p:blipFill>
            <a:blip r:embed="rId7"/>
            <a:stretch>
              <a:fillRect/>
            </a:stretch>
          </p:blipFill>
          <p:spPr>
            <a:xfrm>
              <a:off x="4576977" y="1482127"/>
              <a:ext cx="4330700" cy="2921000"/>
            </a:xfrm>
            <a:prstGeom prst="rect">
              <a:avLst/>
            </a:prstGeom>
          </p:spPr>
        </p:pic>
        <p:cxnSp>
          <p:nvCxnSpPr>
            <p:cNvPr id="22" name="Google Shape;293;p31">
              <a:extLst>
                <a:ext uri="{FF2B5EF4-FFF2-40B4-BE49-F238E27FC236}">
                  <a16:creationId xmlns:a16="http://schemas.microsoft.com/office/drawing/2014/main" id="{393C3FF2-C5BB-963A-7CA1-0C8D6D59DB51}"/>
                </a:ext>
              </a:extLst>
            </p:cNvPr>
            <p:cNvCxnSpPr>
              <a:cxnSpLocks/>
            </p:cNvCxnSpPr>
            <p:nvPr/>
          </p:nvCxnSpPr>
          <p:spPr>
            <a:xfrm>
              <a:off x="7561006" y="2193564"/>
              <a:ext cx="1188774" cy="0"/>
            </a:xfrm>
            <a:prstGeom prst="straightConnector1">
              <a:avLst/>
            </a:prstGeom>
            <a:noFill/>
            <a:ln w="19050" cap="flat" cmpd="sng">
              <a:solidFill>
                <a:srgbClr val="FF0000"/>
              </a:solidFill>
              <a:prstDash val="solid"/>
              <a:round/>
              <a:headEnd type="none" w="med" len="med"/>
              <a:tailEnd type="none" w="med" len="med"/>
            </a:ln>
          </p:spPr>
        </p:cxnSp>
        <p:cxnSp>
          <p:nvCxnSpPr>
            <p:cNvPr id="25" name="Google Shape;293;p31">
              <a:extLst>
                <a:ext uri="{FF2B5EF4-FFF2-40B4-BE49-F238E27FC236}">
                  <a16:creationId xmlns:a16="http://schemas.microsoft.com/office/drawing/2014/main" id="{2A2E390C-0504-DEEB-6C01-B05B33233BC1}"/>
                </a:ext>
              </a:extLst>
            </p:cNvPr>
            <p:cNvCxnSpPr>
              <a:cxnSpLocks/>
            </p:cNvCxnSpPr>
            <p:nvPr/>
          </p:nvCxnSpPr>
          <p:spPr>
            <a:xfrm>
              <a:off x="4709224" y="2375461"/>
              <a:ext cx="1970901" cy="0"/>
            </a:xfrm>
            <a:prstGeom prst="straightConnector1">
              <a:avLst/>
            </a:prstGeom>
            <a:noFill/>
            <a:ln w="19050" cap="flat" cmpd="sng">
              <a:solidFill>
                <a:srgbClr val="FF0000"/>
              </a:solidFill>
              <a:prstDash val="solid"/>
              <a:round/>
              <a:headEnd type="none" w="med" len="med"/>
              <a:tailEnd type="none" w="med" len="med"/>
            </a:ln>
          </p:spPr>
        </p:cxnSp>
        <p:cxnSp>
          <p:nvCxnSpPr>
            <p:cNvPr id="27" name="Google Shape;293;p31">
              <a:extLst>
                <a:ext uri="{FF2B5EF4-FFF2-40B4-BE49-F238E27FC236}">
                  <a16:creationId xmlns:a16="http://schemas.microsoft.com/office/drawing/2014/main" id="{148E7C64-2949-BC86-53EE-A4BA19CCAB8D}"/>
                </a:ext>
              </a:extLst>
            </p:cNvPr>
            <p:cNvCxnSpPr>
              <a:cxnSpLocks/>
            </p:cNvCxnSpPr>
            <p:nvPr/>
          </p:nvCxnSpPr>
          <p:spPr>
            <a:xfrm>
              <a:off x="4983354" y="2532422"/>
              <a:ext cx="2356065" cy="0"/>
            </a:xfrm>
            <a:prstGeom prst="straightConnector1">
              <a:avLst/>
            </a:prstGeom>
            <a:noFill/>
            <a:ln w="19050" cap="flat" cmpd="sng">
              <a:solidFill>
                <a:srgbClr val="FF0000"/>
              </a:solidFill>
              <a:prstDash val="solid"/>
              <a:round/>
              <a:headEnd type="none" w="med" len="med"/>
              <a:tailEnd type="none" w="med" len="med"/>
            </a:ln>
          </p:spPr>
        </p:cxnSp>
        <p:cxnSp>
          <p:nvCxnSpPr>
            <p:cNvPr id="31" name="Google Shape;293;p31">
              <a:extLst>
                <a:ext uri="{FF2B5EF4-FFF2-40B4-BE49-F238E27FC236}">
                  <a16:creationId xmlns:a16="http://schemas.microsoft.com/office/drawing/2014/main" id="{ADF7782D-C94E-F8D3-4115-095C7F0665EC}"/>
                </a:ext>
              </a:extLst>
            </p:cNvPr>
            <p:cNvCxnSpPr>
              <a:cxnSpLocks/>
            </p:cNvCxnSpPr>
            <p:nvPr/>
          </p:nvCxnSpPr>
          <p:spPr>
            <a:xfrm>
              <a:off x="5204941" y="3874526"/>
              <a:ext cx="3388453" cy="0"/>
            </a:xfrm>
            <a:prstGeom prst="straightConnector1">
              <a:avLst/>
            </a:prstGeom>
            <a:noFill/>
            <a:ln w="19050" cap="flat" cmpd="sng">
              <a:solidFill>
                <a:srgbClr val="FF0000"/>
              </a:solidFill>
              <a:prstDash val="solid"/>
              <a:round/>
              <a:headEnd type="none" w="med" len="med"/>
              <a:tailEnd type="none" w="med" len="med"/>
            </a:ln>
          </p:spPr>
        </p:cxnSp>
      </p:grpSp>
    </p:spTree>
    <p:extLst>
      <p:ext uri="{BB962C8B-B14F-4D97-AF65-F5344CB8AC3E}">
        <p14:creationId xmlns:p14="http://schemas.microsoft.com/office/powerpoint/2010/main" val="300099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9932F6D5-2CCF-87F3-AC8F-30E465835FBA}"/>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B48C025C-758D-20C9-8F93-11D7B5253976}"/>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ACF1B1C1-88FA-0ED1-6235-8506DC6D14AD}"/>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1F9264D3-389A-79AC-0286-689735D9E54F}"/>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48364B91-1F12-A73D-5F11-B364C8DCC53D}"/>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3009B3B5-281A-8413-F839-A946D0A53F33}"/>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CC8BC351-2EE4-ADEE-88A5-4465C629FE9D}"/>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E452C9A8-C759-0E18-CFC8-EF4429B47BB4}"/>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2D848CF3-96C4-2823-E2C3-EA78724C847F}"/>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D22B6DC5-DB93-4CAE-90D3-57EFE316B689}"/>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Yanone Kaffeesatz"/>
                <a:ea typeface="Yanone Kaffeesatz"/>
                <a:cs typeface="Yanone Kaffeesatz"/>
                <a:sym typeface="Yanone Kaffeesatz"/>
              </a:rPr>
              <a:t>Megastudies</a:t>
            </a:r>
            <a:endParaRPr sz="3000">
              <a:latin typeface="Yanone Kaffeesatz"/>
              <a:ea typeface="Yanone Kaffeesatz"/>
              <a:cs typeface="Yanone Kaffeesatz"/>
              <a:sym typeface="Yanone Kaffeesatz"/>
            </a:endParaRPr>
          </a:p>
        </p:txBody>
      </p:sp>
      <p:pic>
        <p:nvPicPr>
          <p:cNvPr id="5" name="Picture 4" descr="A screenshot of a research method&#10;&#10;Description automatically generated">
            <a:extLst>
              <a:ext uri="{FF2B5EF4-FFF2-40B4-BE49-F238E27FC236}">
                <a16:creationId xmlns:a16="http://schemas.microsoft.com/office/drawing/2014/main" id="{7E547935-C421-900B-3A2B-7DCCA9C69F96}"/>
              </a:ext>
            </a:extLst>
          </p:cNvPr>
          <p:cNvPicPr>
            <a:picLocks noChangeAspect="1"/>
          </p:cNvPicPr>
          <p:nvPr/>
        </p:nvPicPr>
        <p:blipFill>
          <a:blip r:embed="rId5"/>
          <a:stretch>
            <a:fillRect/>
          </a:stretch>
        </p:blipFill>
        <p:spPr>
          <a:xfrm>
            <a:off x="167109" y="1258027"/>
            <a:ext cx="5291059" cy="3221223"/>
          </a:xfrm>
          <a:prstGeom prst="rect">
            <a:avLst/>
          </a:prstGeom>
        </p:spPr>
      </p:pic>
      <p:grpSp>
        <p:nvGrpSpPr>
          <p:cNvPr id="23" name="Group 22">
            <a:extLst>
              <a:ext uri="{FF2B5EF4-FFF2-40B4-BE49-F238E27FC236}">
                <a16:creationId xmlns:a16="http://schemas.microsoft.com/office/drawing/2014/main" id="{0B113BB5-816D-89C4-D09C-514E962632E0}"/>
              </a:ext>
            </a:extLst>
          </p:cNvPr>
          <p:cNvGrpSpPr/>
          <p:nvPr/>
        </p:nvGrpSpPr>
        <p:grpSpPr>
          <a:xfrm>
            <a:off x="167109" y="2012117"/>
            <a:ext cx="7153591" cy="3131383"/>
            <a:chOff x="167109" y="2012117"/>
            <a:chExt cx="7153591" cy="3131383"/>
          </a:xfrm>
        </p:grpSpPr>
        <p:pic>
          <p:nvPicPr>
            <p:cNvPr id="7" name="Picture 6" descr="A screenshot of a text&#10;&#10;Description automatically generated">
              <a:extLst>
                <a:ext uri="{FF2B5EF4-FFF2-40B4-BE49-F238E27FC236}">
                  <a16:creationId xmlns:a16="http://schemas.microsoft.com/office/drawing/2014/main" id="{368692B7-7D4B-AA5A-19DA-43D3B3A884CD}"/>
                </a:ext>
              </a:extLst>
            </p:cNvPr>
            <p:cNvPicPr>
              <a:picLocks noChangeAspect="1"/>
            </p:cNvPicPr>
            <p:nvPr/>
          </p:nvPicPr>
          <p:blipFill>
            <a:blip r:embed="rId6"/>
            <a:stretch>
              <a:fillRect/>
            </a:stretch>
          </p:blipFill>
          <p:spPr>
            <a:xfrm>
              <a:off x="167109" y="2012117"/>
              <a:ext cx="7153591" cy="3131383"/>
            </a:xfrm>
            <a:prstGeom prst="rect">
              <a:avLst/>
            </a:prstGeom>
          </p:spPr>
        </p:pic>
        <p:cxnSp>
          <p:nvCxnSpPr>
            <p:cNvPr id="8" name="Google Shape;293;p31">
              <a:extLst>
                <a:ext uri="{FF2B5EF4-FFF2-40B4-BE49-F238E27FC236}">
                  <a16:creationId xmlns:a16="http://schemas.microsoft.com/office/drawing/2014/main" id="{FF79B27B-E7A0-4651-9024-2B54A6FA8781}"/>
                </a:ext>
              </a:extLst>
            </p:cNvPr>
            <p:cNvCxnSpPr>
              <a:cxnSpLocks/>
            </p:cNvCxnSpPr>
            <p:nvPr/>
          </p:nvCxnSpPr>
          <p:spPr>
            <a:xfrm>
              <a:off x="2381876" y="3239004"/>
              <a:ext cx="2716597" cy="0"/>
            </a:xfrm>
            <a:prstGeom prst="straightConnector1">
              <a:avLst/>
            </a:prstGeom>
            <a:noFill/>
            <a:ln w="19050" cap="flat" cmpd="sng">
              <a:solidFill>
                <a:srgbClr val="FF0000"/>
              </a:solidFill>
              <a:prstDash val="solid"/>
              <a:round/>
              <a:headEnd type="none" w="med" len="med"/>
              <a:tailEnd type="none" w="med" len="med"/>
            </a:ln>
          </p:spPr>
        </p:cxnSp>
        <p:cxnSp>
          <p:nvCxnSpPr>
            <p:cNvPr id="11" name="Google Shape;293;p31">
              <a:extLst>
                <a:ext uri="{FF2B5EF4-FFF2-40B4-BE49-F238E27FC236}">
                  <a16:creationId xmlns:a16="http://schemas.microsoft.com/office/drawing/2014/main" id="{25CD83E5-5504-0107-0CC0-77AA372590A3}"/>
                </a:ext>
              </a:extLst>
            </p:cNvPr>
            <p:cNvCxnSpPr>
              <a:cxnSpLocks/>
            </p:cNvCxnSpPr>
            <p:nvPr/>
          </p:nvCxnSpPr>
          <p:spPr>
            <a:xfrm>
              <a:off x="3403751" y="3577808"/>
              <a:ext cx="3068924" cy="0"/>
            </a:xfrm>
            <a:prstGeom prst="straightConnector1">
              <a:avLst/>
            </a:prstGeom>
            <a:noFill/>
            <a:ln w="19050" cap="flat" cmpd="sng">
              <a:solidFill>
                <a:srgbClr val="FF0000"/>
              </a:solidFill>
              <a:prstDash val="solid"/>
              <a:round/>
              <a:headEnd type="none" w="med" len="med"/>
              <a:tailEnd type="none" w="med" len="med"/>
            </a:ln>
          </p:spPr>
        </p:cxnSp>
        <p:cxnSp>
          <p:nvCxnSpPr>
            <p:cNvPr id="14" name="Google Shape;293;p31">
              <a:extLst>
                <a:ext uri="{FF2B5EF4-FFF2-40B4-BE49-F238E27FC236}">
                  <a16:creationId xmlns:a16="http://schemas.microsoft.com/office/drawing/2014/main" id="{FF5D054E-78F4-A81E-E4DE-6B03632B6680}"/>
                </a:ext>
              </a:extLst>
            </p:cNvPr>
            <p:cNvCxnSpPr>
              <a:cxnSpLocks/>
            </p:cNvCxnSpPr>
            <p:nvPr/>
          </p:nvCxnSpPr>
          <p:spPr>
            <a:xfrm>
              <a:off x="1023577" y="4139549"/>
              <a:ext cx="1358299" cy="0"/>
            </a:xfrm>
            <a:prstGeom prst="straightConnector1">
              <a:avLst/>
            </a:prstGeom>
            <a:noFill/>
            <a:ln w="19050" cap="flat" cmpd="sng">
              <a:solidFill>
                <a:srgbClr val="FF0000"/>
              </a:solidFill>
              <a:prstDash val="solid"/>
              <a:round/>
              <a:headEnd type="none" w="med" len="med"/>
              <a:tailEnd type="none" w="med" len="med"/>
            </a:ln>
          </p:spPr>
        </p:cxnSp>
        <p:cxnSp>
          <p:nvCxnSpPr>
            <p:cNvPr id="20" name="Google Shape;293;p31">
              <a:extLst>
                <a:ext uri="{FF2B5EF4-FFF2-40B4-BE49-F238E27FC236}">
                  <a16:creationId xmlns:a16="http://schemas.microsoft.com/office/drawing/2014/main" id="{12A3A9BF-1D12-BE48-AC24-1890AB9D1630}"/>
                </a:ext>
              </a:extLst>
            </p:cNvPr>
            <p:cNvCxnSpPr>
              <a:cxnSpLocks/>
            </p:cNvCxnSpPr>
            <p:nvPr/>
          </p:nvCxnSpPr>
          <p:spPr>
            <a:xfrm>
              <a:off x="3403751" y="4707585"/>
              <a:ext cx="2650699" cy="0"/>
            </a:xfrm>
            <a:prstGeom prst="straightConnector1">
              <a:avLst/>
            </a:prstGeom>
            <a:noFill/>
            <a:ln w="19050" cap="flat" cmpd="sng">
              <a:solidFill>
                <a:srgbClr val="FF0000"/>
              </a:solidFill>
              <a:prstDash val="solid"/>
              <a:round/>
              <a:headEnd type="none" w="med" len="med"/>
              <a:tailEnd type="none" w="med" len="med"/>
            </a:ln>
          </p:spPr>
        </p:cxnSp>
      </p:grpSp>
      <p:sp>
        <p:nvSpPr>
          <p:cNvPr id="26" name="TextBox 25">
            <a:extLst>
              <a:ext uri="{FF2B5EF4-FFF2-40B4-BE49-F238E27FC236}">
                <a16:creationId xmlns:a16="http://schemas.microsoft.com/office/drawing/2014/main" id="{A3C96BB9-F844-2D93-03B0-F0BDEA405E6B}"/>
              </a:ext>
            </a:extLst>
          </p:cNvPr>
          <p:cNvSpPr txBox="1"/>
          <p:nvPr/>
        </p:nvSpPr>
        <p:spPr>
          <a:xfrm>
            <a:off x="0" y="4391486"/>
            <a:ext cx="9282545" cy="707886"/>
          </a:xfrm>
          <a:prstGeom prst="rect">
            <a:avLst/>
          </a:prstGeom>
          <a:solidFill>
            <a:schemeClr val="bg1"/>
          </a:solidFill>
        </p:spPr>
        <p:txBody>
          <a:bodyPr wrap="square">
            <a:spAutoFit/>
          </a:bodyPr>
          <a:lstStyle/>
          <a:p>
            <a:r>
              <a:rPr lang="en-CZ" sz="4000" dirty="0">
                <a:hlinkClick r:id="rId7"/>
              </a:rPr>
              <a:t>https://elexicon.wustl.edu/wordstart.html</a:t>
            </a:r>
            <a:endParaRPr lang="en-CZ" sz="4000" dirty="0"/>
          </a:p>
        </p:txBody>
      </p:sp>
    </p:spTree>
    <p:extLst>
      <p:ext uri="{BB962C8B-B14F-4D97-AF65-F5344CB8AC3E}">
        <p14:creationId xmlns:p14="http://schemas.microsoft.com/office/powerpoint/2010/main" val="142007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1297BC0F-1823-82D6-83F7-2672355A4D91}"/>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F0E830E6-6A01-3C56-7EC9-4CEDC4A6DB19}"/>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CC201F77-1B9E-1516-C7D8-ECE84FE863FA}"/>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E2772B57-D36D-E7B6-C20C-1D65B5416839}"/>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ECF3C612-A55A-1687-2D01-E0016255AEA7}"/>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B64EDE01-3091-E595-5BFF-85EEB41435F9}"/>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E2E657B4-277E-46FF-108D-B3A4075DC475}"/>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FCAF70D7-322D-2011-8A70-7D607833636D}"/>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C0C5FCC5-F127-6CC8-CA89-40C2BC2022EB}"/>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B572A2C2-0F03-F2EC-0353-54377DCBE15C}"/>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Yanone Kaffeesatz"/>
                <a:ea typeface="Yanone Kaffeesatz"/>
                <a:cs typeface="Yanone Kaffeesatz"/>
                <a:sym typeface="Yanone Kaffeesatz"/>
              </a:rPr>
              <a:t>Megastudies</a:t>
            </a:r>
            <a:endParaRPr sz="3000">
              <a:latin typeface="Yanone Kaffeesatz"/>
              <a:ea typeface="Yanone Kaffeesatz"/>
              <a:cs typeface="Yanone Kaffeesatz"/>
              <a:sym typeface="Yanone Kaffeesatz"/>
            </a:endParaRPr>
          </a:p>
        </p:txBody>
      </p:sp>
      <p:pic>
        <p:nvPicPr>
          <p:cNvPr id="11266" name="Picture 2">
            <a:extLst>
              <a:ext uri="{FF2B5EF4-FFF2-40B4-BE49-F238E27FC236}">
                <a16:creationId xmlns:a16="http://schemas.microsoft.com/office/drawing/2014/main" id="{3E5E2E9D-741A-02BB-46C7-D2A5E37FB6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75" y="1353260"/>
            <a:ext cx="3025934" cy="1131436"/>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FF4F41D5-9A7A-38AC-1261-6C30145351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9300" y="1338512"/>
            <a:ext cx="3025934" cy="11314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59FD4084-EFD6-1E7F-E9F7-09E9BC423A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4450" y="1399529"/>
            <a:ext cx="2775965" cy="1140207"/>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3D6E8608-3624-27C8-28D9-33DB3CF982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659349"/>
            <a:ext cx="2990849" cy="104372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D047103B-0984-1A56-BCBF-F1C88FC33A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9300" y="2644601"/>
            <a:ext cx="3008394" cy="951635"/>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a:extLst>
              <a:ext uri="{FF2B5EF4-FFF2-40B4-BE49-F238E27FC236}">
                <a16:creationId xmlns:a16="http://schemas.microsoft.com/office/drawing/2014/main" id="{4F1C568A-1B95-6378-41CE-A75689D881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22" y="3679495"/>
            <a:ext cx="2865225" cy="137757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8ADF87BD-11C4-2A45-0C71-87EC434508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6763" y="3866213"/>
            <a:ext cx="3313323" cy="1169408"/>
          </a:xfrm>
          <a:prstGeom prst="rect">
            <a:avLst/>
          </a:prstGeom>
          <a:noFill/>
          <a:extLst>
            <a:ext uri="{909E8E84-426E-40DD-AFC4-6F175D3DCCD1}">
              <a14:hiddenFill xmlns:a14="http://schemas.microsoft.com/office/drawing/2010/main">
                <a:solidFill>
                  <a:srgbClr val="FFFFFF"/>
                </a:solidFill>
              </a14:hiddenFill>
            </a:ext>
          </a:extLst>
        </p:spPr>
      </p:pic>
      <p:pic>
        <p:nvPicPr>
          <p:cNvPr id="11273" name="Picture 9">
            <a:extLst>
              <a:ext uri="{FF2B5EF4-FFF2-40B4-BE49-F238E27FC236}">
                <a16:creationId xmlns:a16="http://schemas.microsoft.com/office/drawing/2014/main" id="{362A3D57-6E0D-5E19-9357-B6F1A20652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69226" y="3929420"/>
            <a:ext cx="2974774" cy="109965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1534B2A6-14EC-7046-D43F-E77CEFF9D4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9226" y="2826397"/>
            <a:ext cx="2906952" cy="99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59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126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26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126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1270"/>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127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1271"/>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1272"/>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11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53970212-BF7E-E998-1CDF-97577E759506}"/>
            </a:ext>
          </a:extLst>
        </p:cNvPr>
        <p:cNvGrpSpPr/>
        <p:nvPr/>
      </p:nvGrpSpPr>
      <p:grpSpPr>
        <a:xfrm>
          <a:off x="0" y="0"/>
          <a:ext cx="0" cy="0"/>
          <a:chOff x="0" y="0"/>
          <a:chExt cx="0" cy="0"/>
        </a:xfrm>
      </p:grpSpPr>
      <p:sp>
        <p:nvSpPr>
          <p:cNvPr id="2" name="Google Shape;110;p26">
            <a:extLst>
              <a:ext uri="{FF2B5EF4-FFF2-40B4-BE49-F238E27FC236}">
                <a16:creationId xmlns:a16="http://schemas.microsoft.com/office/drawing/2014/main" id="{B366FE5F-2C68-DEA6-F292-B9EE6DF3B305}"/>
              </a:ext>
            </a:extLst>
          </p:cNvPr>
          <p:cNvSpPr/>
          <p:nvPr/>
        </p:nvSpPr>
        <p:spPr>
          <a:xfrm>
            <a:off x="-12075" y="704058"/>
            <a:ext cx="9168300" cy="4439441"/>
          </a:xfrm>
          <a:prstGeom prst="rect">
            <a:avLst/>
          </a:prstGeom>
          <a:solidFill>
            <a:schemeClr val="tx1">
              <a:lumMod val="75000"/>
              <a:lumOff val="25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6">
            <a:extLst>
              <a:ext uri="{FF2B5EF4-FFF2-40B4-BE49-F238E27FC236}">
                <a16:creationId xmlns:a16="http://schemas.microsoft.com/office/drawing/2014/main" id="{05707F70-C1E3-02A4-88D1-057ACBD8F746}"/>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733BC474-3FF5-20EB-E336-A5639E3175EC}"/>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10D9D71C-0737-BFB9-3B2B-DDE171FC973C}"/>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371DC2D1-2CBB-280D-42CF-1D77215D57EC}"/>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3FD08B79-0026-7207-93E9-9A0B1B004E93}"/>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07F37F4C-DF67-8FE9-EDA9-16A938C6624E}"/>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961F2A14-5815-73B6-C6C0-CA90393F1A84}"/>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B08737DA-9D00-CBC8-9EF3-1887E108FA54}"/>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7C738031-5FF5-EAEC-737E-E8D55BA2E65F}"/>
              </a:ext>
            </a:extLst>
          </p:cNvPr>
          <p:cNvSpPr txBox="1"/>
          <p:nvPr/>
        </p:nvSpPr>
        <p:spPr>
          <a:xfrm>
            <a:off x="142650" y="2257375"/>
            <a:ext cx="8858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dirty="0">
                <a:solidFill>
                  <a:schemeClr val="bg1"/>
                </a:solidFill>
                <a:latin typeface="Yanone Kaffeesatz"/>
                <a:ea typeface="Yanone Kaffeesatz"/>
                <a:cs typeface="Yanone Kaffeesatz"/>
                <a:sym typeface="Yanone Kaffeesatz"/>
              </a:rPr>
              <a:t>Crowdsourcing participants</a:t>
            </a:r>
            <a:endParaRPr sz="3000" dirty="0">
              <a:solidFill>
                <a:schemeClr val="bg1"/>
              </a:solidFill>
              <a:latin typeface="Yanone Kaffeesatz"/>
              <a:ea typeface="Yanone Kaffeesatz"/>
              <a:cs typeface="Yanone Kaffeesatz"/>
              <a:sym typeface="Yanone Kaffeesatz"/>
            </a:endParaRPr>
          </a:p>
        </p:txBody>
      </p:sp>
    </p:spTree>
    <p:extLst>
      <p:ext uri="{BB962C8B-B14F-4D97-AF65-F5344CB8AC3E}">
        <p14:creationId xmlns:p14="http://schemas.microsoft.com/office/powerpoint/2010/main" val="354788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A4B5DAB-5132-EC26-2753-5BDE74E944EA}"/>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999C91E5-E504-C7C0-9CA2-5554F14ACF87}"/>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5EB5032A-D59A-7837-5365-5C5A3402D51F}"/>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141399B3-7649-0915-1BC1-0F6BC856D91D}"/>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CD5B6E0A-F5D5-1304-125D-41337CF49182}"/>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8C1447FE-6D52-5FBB-3957-627D882068CD}"/>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4207CD92-6C5C-62B8-58A9-BABC959C212C}"/>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9E06F16F-54CD-8A5D-F470-967E2F709A09}"/>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D2AF25A9-5234-4AD4-1424-43A835DE0208}"/>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72;p28">
            <a:extLst>
              <a:ext uri="{FF2B5EF4-FFF2-40B4-BE49-F238E27FC236}">
                <a16:creationId xmlns:a16="http://schemas.microsoft.com/office/drawing/2014/main" id="{CA1059A0-A8EE-C874-02FA-DF0EEF26B348}"/>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Traditional studies</a:t>
            </a:r>
            <a:endParaRPr sz="3000" dirty="0">
              <a:latin typeface="Yanone Kaffeesatz"/>
              <a:ea typeface="Yanone Kaffeesatz"/>
              <a:cs typeface="Yanone Kaffeesatz"/>
              <a:sym typeface="Yanone Kaffeesatz"/>
            </a:endParaRPr>
          </a:p>
        </p:txBody>
      </p:sp>
      <p:pic>
        <p:nvPicPr>
          <p:cNvPr id="4" name="Google Shape;174;p28">
            <a:extLst>
              <a:ext uri="{FF2B5EF4-FFF2-40B4-BE49-F238E27FC236}">
                <a16:creationId xmlns:a16="http://schemas.microsoft.com/office/drawing/2014/main" id="{8262631D-1AC1-F4A5-1FE9-80A5D96CEC2C}"/>
              </a:ext>
            </a:extLst>
          </p:cNvPr>
          <p:cNvPicPr preferRelativeResize="0"/>
          <p:nvPr/>
        </p:nvPicPr>
        <p:blipFill>
          <a:blip r:embed="rId5">
            <a:alphaModFix/>
          </a:blip>
          <a:stretch>
            <a:fillRect/>
          </a:stretch>
        </p:blipFill>
        <p:spPr>
          <a:xfrm>
            <a:off x="152400" y="1497700"/>
            <a:ext cx="4944599" cy="3273405"/>
          </a:xfrm>
          <a:prstGeom prst="rect">
            <a:avLst/>
          </a:prstGeom>
          <a:noFill/>
          <a:ln>
            <a:noFill/>
          </a:ln>
        </p:spPr>
      </p:pic>
      <p:grpSp>
        <p:nvGrpSpPr>
          <p:cNvPr id="19" name="Group 18">
            <a:extLst>
              <a:ext uri="{FF2B5EF4-FFF2-40B4-BE49-F238E27FC236}">
                <a16:creationId xmlns:a16="http://schemas.microsoft.com/office/drawing/2014/main" id="{E9ADFCA3-E10E-58B5-2145-C669C4DE7DD0}"/>
              </a:ext>
            </a:extLst>
          </p:cNvPr>
          <p:cNvGrpSpPr/>
          <p:nvPr/>
        </p:nvGrpSpPr>
        <p:grpSpPr>
          <a:xfrm>
            <a:off x="5564364" y="1055549"/>
            <a:ext cx="3185416" cy="4087951"/>
            <a:chOff x="5564364" y="1055549"/>
            <a:chExt cx="3185416" cy="4087951"/>
          </a:xfrm>
        </p:grpSpPr>
        <p:pic>
          <p:nvPicPr>
            <p:cNvPr id="6" name="Picture 5" descr="A close-up of a text&#10;&#10;Description automatically generated">
              <a:extLst>
                <a:ext uri="{FF2B5EF4-FFF2-40B4-BE49-F238E27FC236}">
                  <a16:creationId xmlns:a16="http://schemas.microsoft.com/office/drawing/2014/main" id="{9029F70D-26A7-1448-E138-8B1F34135445}"/>
                </a:ext>
              </a:extLst>
            </p:cNvPr>
            <p:cNvPicPr>
              <a:picLocks noChangeAspect="1"/>
            </p:cNvPicPr>
            <p:nvPr/>
          </p:nvPicPr>
          <p:blipFill>
            <a:blip r:embed="rId6"/>
            <a:stretch>
              <a:fillRect/>
            </a:stretch>
          </p:blipFill>
          <p:spPr>
            <a:xfrm>
              <a:off x="5564364" y="1055549"/>
              <a:ext cx="3185416" cy="4087951"/>
            </a:xfrm>
            <a:prstGeom prst="rect">
              <a:avLst/>
            </a:prstGeom>
          </p:spPr>
        </p:pic>
        <p:cxnSp>
          <p:nvCxnSpPr>
            <p:cNvPr id="8" name="Google Shape;293;p31">
              <a:extLst>
                <a:ext uri="{FF2B5EF4-FFF2-40B4-BE49-F238E27FC236}">
                  <a16:creationId xmlns:a16="http://schemas.microsoft.com/office/drawing/2014/main" id="{D25F2B03-A47E-87F7-0B33-E389D4F3D79F}"/>
                </a:ext>
              </a:extLst>
            </p:cNvPr>
            <p:cNvCxnSpPr>
              <a:cxnSpLocks/>
            </p:cNvCxnSpPr>
            <p:nvPr/>
          </p:nvCxnSpPr>
          <p:spPr>
            <a:xfrm>
              <a:off x="7295559" y="2417276"/>
              <a:ext cx="1454221" cy="0"/>
            </a:xfrm>
            <a:prstGeom prst="straightConnector1">
              <a:avLst/>
            </a:prstGeom>
            <a:noFill/>
            <a:ln w="19050" cap="flat" cmpd="sng">
              <a:solidFill>
                <a:srgbClr val="FF0000"/>
              </a:solidFill>
              <a:prstDash val="solid"/>
              <a:round/>
              <a:headEnd type="none" w="med" len="med"/>
              <a:tailEnd type="none" w="med" len="med"/>
            </a:ln>
          </p:spPr>
        </p:cxnSp>
        <p:cxnSp>
          <p:nvCxnSpPr>
            <p:cNvPr id="10" name="Google Shape;293;p31">
              <a:extLst>
                <a:ext uri="{FF2B5EF4-FFF2-40B4-BE49-F238E27FC236}">
                  <a16:creationId xmlns:a16="http://schemas.microsoft.com/office/drawing/2014/main" id="{47684F09-F438-7BA7-FB3A-9AF57FAED255}"/>
                </a:ext>
              </a:extLst>
            </p:cNvPr>
            <p:cNvCxnSpPr>
              <a:cxnSpLocks/>
            </p:cNvCxnSpPr>
            <p:nvPr/>
          </p:nvCxnSpPr>
          <p:spPr>
            <a:xfrm>
              <a:off x="5647959" y="2571750"/>
              <a:ext cx="3101821" cy="1350"/>
            </a:xfrm>
            <a:prstGeom prst="straightConnector1">
              <a:avLst/>
            </a:prstGeom>
            <a:noFill/>
            <a:ln w="19050" cap="flat" cmpd="sng">
              <a:solidFill>
                <a:srgbClr val="FF0000"/>
              </a:solidFill>
              <a:prstDash val="solid"/>
              <a:round/>
              <a:headEnd type="none" w="med" len="med"/>
              <a:tailEnd type="none" w="med" len="med"/>
            </a:ln>
          </p:spPr>
        </p:cxnSp>
        <p:cxnSp>
          <p:nvCxnSpPr>
            <p:cNvPr id="11" name="Google Shape;293;p31">
              <a:extLst>
                <a:ext uri="{FF2B5EF4-FFF2-40B4-BE49-F238E27FC236}">
                  <a16:creationId xmlns:a16="http://schemas.microsoft.com/office/drawing/2014/main" id="{B4663B4B-6BDC-AE8C-D941-865D36C1C1D3}"/>
                </a:ext>
              </a:extLst>
            </p:cNvPr>
            <p:cNvCxnSpPr>
              <a:cxnSpLocks/>
            </p:cNvCxnSpPr>
            <p:nvPr/>
          </p:nvCxnSpPr>
          <p:spPr>
            <a:xfrm>
              <a:off x="5647959" y="2711100"/>
              <a:ext cx="3101821" cy="0"/>
            </a:xfrm>
            <a:prstGeom prst="straightConnector1">
              <a:avLst/>
            </a:prstGeom>
            <a:noFill/>
            <a:ln w="19050" cap="flat" cmpd="sng">
              <a:solidFill>
                <a:srgbClr val="FF0000"/>
              </a:solidFill>
              <a:prstDash val="solid"/>
              <a:round/>
              <a:headEnd type="none" w="med" len="med"/>
              <a:tailEnd type="none" w="med" len="med"/>
            </a:ln>
          </p:spPr>
        </p:cxnSp>
        <p:cxnSp>
          <p:nvCxnSpPr>
            <p:cNvPr id="14" name="Google Shape;293;p31">
              <a:extLst>
                <a:ext uri="{FF2B5EF4-FFF2-40B4-BE49-F238E27FC236}">
                  <a16:creationId xmlns:a16="http://schemas.microsoft.com/office/drawing/2014/main" id="{1B3F818D-8A2D-6993-456A-3B3BBEFD5F29}"/>
                </a:ext>
              </a:extLst>
            </p:cNvPr>
            <p:cNvCxnSpPr>
              <a:cxnSpLocks/>
            </p:cNvCxnSpPr>
            <p:nvPr/>
          </p:nvCxnSpPr>
          <p:spPr>
            <a:xfrm>
              <a:off x="5647959" y="2892300"/>
              <a:ext cx="3101821" cy="0"/>
            </a:xfrm>
            <a:prstGeom prst="straightConnector1">
              <a:avLst/>
            </a:prstGeom>
            <a:noFill/>
            <a:ln w="19050" cap="flat" cmpd="sng">
              <a:solidFill>
                <a:srgbClr val="FF0000"/>
              </a:solidFill>
              <a:prstDash val="solid"/>
              <a:round/>
              <a:headEnd type="none" w="med" len="med"/>
              <a:tailEnd type="none" w="med" len="med"/>
            </a:ln>
          </p:spPr>
        </p:cxnSp>
        <p:cxnSp>
          <p:nvCxnSpPr>
            <p:cNvPr id="15" name="Google Shape;293;p31">
              <a:extLst>
                <a:ext uri="{FF2B5EF4-FFF2-40B4-BE49-F238E27FC236}">
                  <a16:creationId xmlns:a16="http://schemas.microsoft.com/office/drawing/2014/main" id="{C2EDCF38-8E95-8397-C2E4-B5BE484D8CC7}"/>
                </a:ext>
              </a:extLst>
            </p:cNvPr>
            <p:cNvCxnSpPr>
              <a:cxnSpLocks/>
            </p:cNvCxnSpPr>
            <p:nvPr/>
          </p:nvCxnSpPr>
          <p:spPr>
            <a:xfrm>
              <a:off x="5647959" y="3037500"/>
              <a:ext cx="3101821" cy="0"/>
            </a:xfrm>
            <a:prstGeom prst="straightConnector1">
              <a:avLst/>
            </a:prstGeom>
            <a:noFill/>
            <a:ln w="19050" cap="flat" cmpd="sng">
              <a:solidFill>
                <a:srgbClr val="FF0000"/>
              </a:solidFill>
              <a:prstDash val="solid"/>
              <a:round/>
              <a:headEnd type="none" w="med" len="med"/>
              <a:tailEnd type="none" w="med" len="med"/>
            </a:ln>
          </p:spPr>
        </p:cxnSp>
        <p:cxnSp>
          <p:nvCxnSpPr>
            <p:cNvPr id="16" name="Google Shape;293;p31">
              <a:extLst>
                <a:ext uri="{FF2B5EF4-FFF2-40B4-BE49-F238E27FC236}">
                  <a16:creationId xmlns:a16="http://schemas.microsoft.com/office/drawing/2014/main" id="{00D4FE9E-8B1C-2162-A8CB-5B67679C8E4C}"/>
                </a:ext>
              </a:extLst>
            </p:cNvPr>
            <p:cNvCxnSpPr>
              <a:cxnSpLocks/>
            </p:cNvCxnSpPr>
            <p:nvPr/>
          </p:nvCxnSpPr>
          <p:spPr>
            <a:xfrm>
              <a:off x="5647959" y="3197100"/>
              <a:ext cx="673641" cy="0"/>
            </a:xfrm>
            <a:prstGeom prst="straightConnector1">
              <a:avLst/>
            </a:prstGeom>
            <a:noFill/>
            <a:ln w="19050" cap="flat" cmpd="sng">
              <a:solidFill>
                <a:srgbClr val="FF0000"/>
              </a:solidFill>
              <a:prstDash val="solid"/>
              <a:round/>
              <a:headEnd type="none" w="med" len="med"/>
              <a:tailEnd type="none" w="med" len="med"/>
            </a:ln>
          </p:spPr>
        </p:cxnSp>
      </p:grpSp>
      <p:cxnSp>
        <p:nvCxnSpPr>
          <p:cNvPr id="2" name="Google Shape;293;p31">
            <a:extLst>
              <a:ext uri="{FF2B5EF4-FFF2-40B4-BE49-F238E27FC236}">
                <a16:creationId xmlns:a16="http://schemas.microsoft.com/office/drawing/2014/main" id="{9454B99D-E772-2605-C7FA-12E7D9EDDA76}"/>
              </a:ext>
            </a:extLst>
          </p:cNvPr>
          <p:cNvCxnSpPr>
            <a:cxnSpLocks/>
          </p:cNvCxnSpPr>
          <p:nvPr/>
        </p:nvCxnSpPr>
        <p:spPr>
          <a:xfrm>
            <a:off x="6753700" y="1221155"/>
            <a:ext cx="1268969" cy="0"/>
          </a:xfrm>
          <a:prstGeom prst="straightConnector1">
            <a:avLst/>
          </a:prstGeom>
          <a:noFill/>
          <a:ln w="19050" cap="flat" cmpd="sng">
            <a:solidFill>
              <a:srgbClr val="FF0000"/>
            </a:solidFill>
            <a:prstDash val="solid"/>
            <a:round/>
            <a:headEnd type="none" w="med" len="med"/>
            <a:tailEnd type="none" w="med" len="med"/>
          </a:ln>
        </p:spPr>
      </p:cxnSp>
      <p:cxnSp>
        <p:nvCxnSpPr>
          <p:cNvPr id="9" name="Google Shape;293;p31">
            <a:extLst>
              <a:ext uri="{FF2B5EF4-FFF2-40B4-BE49-F238E27FC236}">
                <a16:creationId xmlns:a16="http://schemas.microsoft.com/office/drawing/2014/main" id="{B9161975-C3F3-EF5A-7DB5-041713C8799D}"/>
              </a:ext>
            </a:extLst>
          </p:cNvPr>
          <p:cNvCxnSpPr>
            <a:cxnSpLocks/>
          </p:cNvCxnSpPr>
          <p:nvPr/>
        </p:nvCxnSpPr>
        <p:spPr>
          <a:xfrm>
            <a:off x="6402347" y="1578506"/>
            <a:ext cx="1268969" cy="0"/>
          </a:xfrm>
          <a:prstGeom prst="straightConnector1">
            <a:avLst/>
          </a:prstGeom>
          <a:noFill/>
          <a:ln w="19050" cap="flat" cmpd="sng">
            <a:solidFill>
              <a:srgbClr val="FF0000"/>
            </a:solidFill>
            <a:prstDash val="solid"/>
            <a:round/>
            <a:headEnd type="none" w="med" len="med"/>
            <a:tailEnd type="none" w="med" len="med"/>
          </a:ln>
        </p:spPr>
      </p:cxnSp>
      <p:sp>
        <p:nvSpPr>
          <p:cNvPr id="7" name="Rectangle 6">
            <a:extLst>
              <a:ext uri="{FF2B5EF4-FFF2-40B4-BE49-F238E27FC236}">
                <a16:creationId xmlns:a16="http://schemas.microsoft.com/office/drawing/2014/main" id="{6FFC8905-99DC-3E88-CC97-1D52A0EAFA5D}"/>
              </a:ext>
            </a:extLst>
          </p:cNvPr>
          <p:cNvSpPr/>
          <p:nvPr/>
        </p:nvSpPr>
        <p:spPr>
          <a:xfrm>
            <a:off x="5393876" y="818724"/>
            <a:ext cx="3554525" cy="8954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spTree>
    <p:extLst>
      <p:ext uri="{BB962C8B-B14F-4D97-AF65-F5344CB8AC3E}">
        <p14:creationId xmlns:p14="http://schemas.microsoft.com/office/powerpoint/2010/main" val="15431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C667DB55-9F8D-5F51-48DF-7996E7B9B0B5}"/>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8970BB54-2331-B59A-AE3F-33A100513838}"/>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D4AB9709-3B88-54FE-100F-52596D40EB4D}"/>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C91915B6-3711-A4D2-9DA1-4FC6B7540ADA}"/>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C981D1FA-3B32-0CC0-118E-49914E4B27AA}"/>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C4FBA3BE-49EC-570B-9501-2C6C69D48D28}"/>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E3EDAA59-870A-441C-2050-5F9352B6D3E8}"/>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BD165612-95AC-810D-0A58-30E0D7096027}"/>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873F6B83-0860-3663-12D9-6C690C82BFE8}"/>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72;p28">
            <a:extLst>
              <a:ext uri="{FF2B5EF4-FFF2-40B4-BE49-F238E27FC236}">
                <a16:creationId xmlns:a16="http://schemas.microsoft.com/office/drawing/2014/main" id="{2F9291A3-BBD6-D21C-6165-00734673ABC3}"/>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32" name="Google Shape;263;p30">
            <a:extLst>
              <a:ext uri="{FF2B5EF4-FFF2-40B4-BE49-F238E27FC236}">
                <a16:creationId xmlns:a16="http://schemas.microsoft.com/office/drawing/2014/main" id="{56CACED0-4DEC-02EE-E29E-EF052D0BBD93}"/>
              </a:ext>
            </a:extLst>
          </p:cNvPr>
          <p:cNvPicPr preferRelativeResize="0"/>
          <p:nvPr/>
        </p:nvPicPr>
        <p:blipFill>
          <a:blip r:embed="rId5">
            <a:alphaModFix/>
          </a:blip>
          <a:stretch>
            <a:fillRect/>
          </a:stretch>
        </p:blipFill>
        <p:spPr>
          <a:xfrm>
            <a:off x="3235493" y="1877553"/>
            <a:ext cx="2389225" cy="2389225"/>
          </a:xfrm>
          <a:prstGeom prst="rect">
            <a:avLst/>
          </a:prstGeom>
          <a:noFill/>
          <a:ln>
            <a:noFill/>
          </a:ln>
        </p:spPr>
      </p:pic>
      <p:pic>
        <p:nvPicPr>
          <p:cNvPr id="33" name="Google Shape;264;p30">
            <a:extLst>
              <a:ext uri="{FF2B5EF4-FFF2-40B4-BE49-F238E27FC236}">
                <a16:creationId xmlns:a16="http://schemas.microsoft.com/office/drawing/2014/main" id="{A92189F0-241E-1137-30DB-B44A0069E6DA}"/>
              </a:ext>
            </a:extLst>
          </p:cNvPr>
          <p:cNvPicPr preferRelativeResize="0"/>
          <p:nvPr/>
        </p:nvPicPr>
        <p:blipFill>
          <a:blip r:embed="rId6">
            <a:alphaModFix/>
          </a:blip>
          <a:stretch>
            <a:fillRect/>
          </a:stretch>
        </p:blipFill>
        <p:spPr>
          <a:xfrm>
            <a:off x="6472674" y="1828674"/>
            <a:ext cx="2389225" cy="2389225"/>
          </a:xfrm>
          <a:prstGeom prst="rect">
            <a:avLst/>
          </a:prstGeom>
          <a:noFill/>
          <a:ln>
            <a:noFill/>
          </a:ln>
        </p:spPr>
      </p:pic>
      <p:sp>
        <p:nvSpPr>
          <p:cNvPr id="34" name="Google Shape;265;p30">
            <a:extLst>
              <a:ext uri="{FF2B5EF4-FFF2-40B4-BE49-F238E27FC236}">
                <a16:creationId xmlns:a16="http://schemas.microsoft.com/office/drawing/2014/main" id="{3AD7FD9E-DF6F-8C62-3431-477CC44C43C5}"/>
              </a:ext>
            </a:extLst>
          </p:cNvPr>
          <p:cNvSpPr txBox="1"/>
          <p:nvPr/>
        </p:nvSpPr>
        <p:spPr>
          <a:xfrm>
            <a:off x="3263025" y="4265850"/>
            <a:ext cx="2618100" cy="7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2"/>
                </a:solidFill>
              </a:rPr>
              <a:t>item1, item2, … </a:t>
            </a:r>
            <a:r>
              <a:rPr lang="en" sz="1800" dirty="0" err="1">
                <a:solidFill>
                  <a:schemeClr val="dk2"/>
                </a:solidFill>
              </a:rPr>
              <a:t>item</a:t>
            </a:r>
            <a:r>
              <a:rPr lang="en" sz="1800" baseline="-25000" dirty="0" err="1">
                <a:solidFill>
                  <a:schemeClr val="dk2"/>
                </a:solidFill>
              </a:rPr>
              <a:t>n</a:t>
            </a:r>
            <a:br>
              <a:rPr lang="en" sz="1800" dirty="0">
                <a:solidFill>
                  <a:schemeClr val="dk2"/>
                </a:solidFill>
              </a:rPr>
            </a:br>
            <a:r>
              <a:rPr lang="en" sz="1800" dirty="0">
                <a:solidFill>
                  <a:schemeClr val="dk2"/>
                </a:solidFill>
              </a:rPr>
              <a:t>n = thousands</a:t>
            </a:r>
            <a:endParaRPr sz="1800" dirty="0">
              <a:solidFill>
                <a:schemeClr val="dk2"/>
              </a:solidFill>
            </a:endParaRPr>
          </a:p>
        </p:txBody>
      </p:sp>
      <p:grpSp>
        <p:nvGrpSpPr>
          <p:cNvPr id="1108" name="Group 1107">
            <a:extLst>
              <a:ext uri="{FF2B5EF4-FFF2-40B4-BE49-F238E27FC236}">
                <a16:creationId xmlns:a16="http://schemas.microsoft.com/office/drawing/2014/main" id="{3892EE80-CA15-D450-C0FA-268216688F13}"/>
              </a:ext>
            </a:extLst>
          </p:cNvPr>
          <p:cNvGrpSpPr/>
          <p:nvPr/>
        </p:nvGrpSpPr>
        <p:grpSpPr>
          <a:xfrm>
            <a:off x="116026" y="1716058"/>
            <a:ext cx="2848500" cy="3053477"/>
            <a:chOff x="60606" y="1840753"/>
            <a:chExt cx="2848500" cy="3053477"/>
          </a:xfrm>
        </p:grpSpPr>
        <p:grpSp>
          <p:nvGrpSpPr>
            <p:cNvPr id="2" name="Google Shape;244;p30">
              <a:extLst>
                <a:ext uri="{FF2B5EF4-FFF2-40B4-BE49-F238E27FC236}">
                  <a16:creationId xmlns:a16="http://schemas.microsoft.com/office/drawing/2014/main" id="{1CC8AA65-3750-842B-2271-375EDB20EF14}"/>
                </a:ext>
              </a:extLst>
            </p:cNvPr>
            <p:cNvGrpSpPr/>
            <p:nvPr/>
          </p:nvGrpSpPr>
          <p:grpSpPr>
            <a:xfrm>
              <a:off x="104075" y="1845078"/>
              <a:ext cx="578505" cy="368994"/>
              <a:chOff x="104075" y="1734857"/>
              <a:chExt cx="2765076" cy="1763676"/>
            </a:xfrm>
          </p:grpSpPr>
          <p:pic>
            <p:nvPicPr>
              <p:cNvPr id="5" name="Google Shape;245;p30">
                <a:extLst>
                  <a:ext uri="{FF2B5EF4-FFF2-40B4-BE49-F238E27FC236}">
                    <a16:creationId xmlns:a16="http://schemas.microsoft.com/office/drawing/2014/main" id="{A7DA7ECA-3C1F-29B1-850A-6DC8C3A72DBE}"/>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9" name="Google Shape;246;p30">
                <a:extLst>
                  <a:ext uri="{FF2B5EF4-FFF2-40B4-BE49-F238E27FC236}">
                    <a16:creationId xmlns:a16="http://schemas.microsoft.com/office/drawing/2014/main" id="{D6B482D6-A9D7-C878-8C96-D121C0C1D5FF}"/>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2" name="Google Shape;247;p30">
                <a:extLst>
                  <a:ext uri="{FF2B5EF4-FFF2-40B4-BE49-F238E27FC236}">
                    <a16:creationId xmlns:a16="http://schemas.microsoft.com/office/drawing/2014/main" id="{2FA660E3-A207-4CD9-8E68-FA01FF776889}"/>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3" name="Google Shape;248;p30">
                <a:extLst>
                  <a:ext uri="{FF2B5EF4-FFF2-40B4-BE49-F238E27FC236}">
                    <a16:creationId xmlns:a16="http://schemas.microsoft.com/office/drawing/2014/main" id="{F8F95EF4-BDEB-F7B2-ADCE-1D73249CCD3F}"/>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7" name="Google Shape;249;p30">
                <a:extLst>
                  <a:ext uri="{FF2B5EF4-FFF2-40B4-BE49-F238E27FC236}">
                    <a16:creationId xmlns:a16="http://schemas.microsoft.com/office/drawing/2014/main" id="{87EEB19D-1153-7C60-32CA-960FA61A617D}"/>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8" name="Google Shape;250;p30">
                <a:extLst>
                  <a:ext uri="{FF2B5EF4-FFF2-40B4-BE49-F238E27FC236}">
                    <a16:creationId xmlns:a16="http://schemas.microsoft.com/office/drawing/2014/main" id="{A0AD1DBA-640C-4C9C-E75E-27C74E487B98}"/>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20" name="Google Shape;251;p30">
                <a:extLst>
                  <a:ext uri="{FF2B5EF4-FFF2-40B4-BE49-F238E27FC236}">
                    <a16:creationId xmlns:a16="http://schemas.microsoft.com/office/drawing/2014/main" id="{E752FC61-06DF-0B9F-D27A-8B2276D3C8FB}"/>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21" name="Google Shape;252;p30">
                <a:extLst>
                  <a:ext uri="{FF2B5EF4-FFF2-40B4-BE49-F238E27FC236}">
                    <a16:creationId xmlns:a16="http://schemas.microsoft.com/office/drawing/2014/main" id="{5FE8F0BA-C6DA-C33B-1941-28EFC2641CE6}"/>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22" name="Google Shape;253;p30">
                <a:extLst>
                  <a:ext uri="{FF2B5EF4-FFF2-40B4-BE49-F238E27FC236}">
                    <a16:creationId xmlns:a16="http://schemas.microsoft.com/office/drawing/2014/main" id="{F9236C1A-FC45-59F1-3954-7436C0B5097F}"/>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23" name="Google Shape;254;p30">
                <a:extLst>
                  <a:ext uri="{FF2B5EF4-FFF2-40B4-BE49-F238E27FC236}">
                    <a16:creationId xmlns:a16="http://schemas.microsoft.com/office/drawing/2014/main" id="{453D4544-C19E-3D95-6C9C-762F6A1DB48D}"/>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24" name="Google Shape;255;p30">
                <a:extLst>
                  <a:ext uri="{FF2B5EF4-FFF2-40B4-BE49-F238E27FC236}">
                    <a16:creationId xmlns:a16="http://schemas.microsoft.com/office/drawing/2014/main" id="{6516DDBD-3E8A-7354-B4AD-F551EBA747AF}"/>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25" name="Google Shape;256;p30">
                <a:extLst>
                  <a:ext uri="{FF2B5EF4-FFF2-40B4-BE49-F238E27FC236}">
                    <a16:creationId xmlns:a16="http://schemas.microsoft.com/office/drawing/2014/main" id="{5FD286C2-0211-D247-CFA9-45A5C8164976}"/>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26" name="Google Shape;257;p30">
                <a:extLst>
                  <a:ext uri="{FF2B5EF4-FFF2-40B4-BE49-F238E27FC236}">
                    <a16:creationId xmlns:a16="http://schemas.microsoft.com/office/drawing/2014/main" id="{C837BEAE-8C39-77AB-AFAC-6EA210659AF9}"/>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27" name="Google Shape;258;p30">
                <a:extLst>
                  <a:ext uri="{FF2B5EF4-FFF2-40B4-BE49-F238E27FC236}">
                    <a16:creationId xmlns:a16="http://schemas.microsoft.com/office/drawing/2014/main" id="{B61A108F-BCB8-8D2A-E16E-394A87EC559C}"/>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28" name="Google Shape;259;p30">
                <a:extLst>
                  <a:ext uri="{FF2B5EF4-FFF2-40B4-BE49-F238E27FC236}">
                    <a16:creationId xmlns:a16="http://schemas.microsoft.com/office/drawing/2014/main" id="{3FE43F0D-7B9D-96E4-4419-82BDE9C2F0B6}"/>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29" name="Google Shape;260;p30">
                <a:extLst>
                  <a:ext uri="{FF2B5EF4-FFF2-40B4-BE49-F238E27FC236}">
                    <a16:creationId xmlns:a16="http://schemas.microsoft.com/office/drawing/2014/main" id="{2FD27D29-745A-722D-E08A-8A0F70B6851D}"/>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30" name="Google Shape;261;p30">
                <a:extLst>
                  <a:ext uri="{FF2B5EF4-FFF2-40B4-BE49-F238E27FC236}">
                    <a16:creationId xmlns:a16="http://schemas.microsoft.com/office/drawing/2014/main" id="{228C699E-07DF-317E-23A9-062B4589581E}"/>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31" name="Google Shape;262;p30">
                <a:extLst>
                  <a:ext uri="{FF2B5EF4-FFF2-40B4-BE49-F238E27FC236}">
                    <a16:creationId xmlns:a16="http://schemas.microsoft.com/office/drawing/2014/main" id="{87756B82-842C-5170-2193-1326A9699A20}"/>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35" name="Google Shape;244;p30">
              <a:extLst>
                <a:ext uri="{FF2B5EF4-FFF2-40B4-BE49-F238E27FC236}">
                  <a16:creationId xmlns:a16="http://schemas.microsoft.com/office/drawing/2014/main" id="{A4C39CAE-6F41-C0E7-1941-B92AE844A3A0}"/>
                </a:ext>
              </a:extLst>
            </p:cNvPr>
            <p:cNvGrpSpPr/>
            <p:nvPr/>
          </p:nvGrpSpPr>
          <p:grpSpPr>
            <a:xfrm>
              <a:off x="653257" y="1845078"/>
              <a:ext cx="578505" cy="368994"/>
              <a:chOff x="104075" y="1734857"/>
              <a:chExt cx="2765076" cy="1763676"/>
            </a:xfrm>
          </p:grpSpPr>
          <p:pic>
            <p:nvPicPr>
              <p:cNvPr id="36" name="Google Shape;245;p30">
                <a:extLst>
                  <a:ext uri="{FF2B5EF4-FFF2-40B4-BE49-F238E27FC236}">
                    <a16:creationId xmlns:a16="http://schemas.microsoft.com/office/drawing/2014/main" id="{AFCA3AF0-ED43-982B-3026-38E02391424E}"/>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37" name="Google Shape;246;p30">
                <a:extLst>
                  <a:ext uri="{FF2B5EF4-FFF2-40B4-BE49-F238E27FC236}">
                    <a16:creationId xmlns:a16="http://schemas.microsoft.com/office/drawing/2014/main" id="{A3F2200C-997F-5257-8C1F-316D29AC263F}"/>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38" name="Google Shape;247;p30">
                <a:extLst>
                  <a:ext uri="{FF2B5EF4-FFF2-40B4-BE49-F238E27FC236}">
                    <a16:creationId xmlns:a16="http://schemas.microsoft.com/office/drawing/2014/main" id="{1182AEBC-A1BD-867D-61B9-E4AA7BFBA5E5}"/>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39" name="Google Shape;248;p30">
                <a:extLst>
                  <a:ext uri="{FF2B5EF4-FFF2-40B4-BE49-F238E27FC236}">
                    <a16:creationId xmlns:a16="http://schemas.microsoft.com/office/drawing/2014/main" id="{481E03E2-75BC-066D-A542-FC8E5EDC289F}"/>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40" name="Google Shape;249;p30">
                <a:extLst>
                  <a:ext uri="{FF2B5EF4-FFF2-40B4-BE49-F238E27FC236}">
                    <a16:creationId xmlns:a16="http://schemas.microsoft.com/office/drawing/2014/main" id="{FCBA40C6-64D5-156D-1FCF-BBC9684364F9}"/>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41" name="Google Shape;250;p30">
                <a:extLst>
                  <a:ext uri="{FF2B5EF4-FFF2-40B4-BE49-F238E27FC236}">
                    <a16:creationId xmlns:a16="http://schemas.microsoft.com/office/drawing/2014/main" id="{E53377E9-43A9-4E52-2487-D1EB3FA777FF}"/>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42" name="Google Shape;251;p30">
                <a:extLst>
                  <a:ext uri="{FF2B5EF4-FFF2-40B4-BE49-F238E27FC236}">
                    <a16:creationId xmlns:a16="http://schemas.microsoft.com/office/drawing/2014/main" id="{1F34F8A2-2FA4-CD2C-E9A7-BB9125AC24EF}"/>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43" name="Google Shape;252;p30">
                <a:extLst>
                  <a:ext uri="{FF2B5EF4-FFF2-40B4-BE49-F238E27FC236}">
                    <a16:creationId xmlns:a16="http://schemas.microsoft.com/office/drawing/2014/main" id="{ACF8379B-5839-690A-592B-2891F586D5F6}"/>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44" name="Google Shape;253;p30">
                <a:extLst>
                  <a:ext uri="{FF2B5EF4-FFF2-40B4-BE49-F238E27FC236}">
                    <a16:creationId xmlns:a16="http://schemas.microsoft.com/office/drawing/2014/main" id="{1E848FC8-BF0D-59A2-FCC0-55F8F2EEF7CC}"/>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45" name="Google Shape;254;p30">
                <a:extLst>
                  <a:ext uri="{FF2B5EF4-FFF2-40B4-BE49-F238E27FC236}">
                    <a16:creationId xmlns:a16="http://schemas.microsoft.com/office/drawing/2014/main" id="{43C70B13-9FAA-E32A-E4FB-6A4DD751F325}"/>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46" name="Google Shape;255;p30">
                <a:extLst>
                  <a:ext uri="{FF2B5EF4-FFF2-40B4-BE49-F238E27FC236}">
                    <a16:creationId xmlns:a16="http://schemas.microsoft.com/office/drawing/2014/main" id="{0EFEF60E-5B28-657D-561E-E908B255C26B}"/>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47" name="Google Shape;256;p30">
                <a:extLst>
                  <a:ext uri="{FF2B5EF4-FFF2-40B4-BE49-F238E27FC236}">
                    <a16:creationId xmlns:a16="http://schemas.microsoft.com/office/drawing/2014/main" id="{6122134E-6494-48BB-5123-0343155B2924}"/>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48" name="Google Shape;257;p30">
                <a:extLst>
                  <a:ext uri="{FF2B5EF4-FFF2-40B4-BE49-F238E27FC236}">
                    <a16:creationId xmlns:a16="http://schemas.microsoft.com/office/drawing/2014/main" id="{1E3F4938-7757-0491-B064-C4CBFEC839A0}"/>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49" name="Google Shape;258;p30">
                <a:extLst>
                  <a:ext uri="{FF2B5EF4-FFF2-40B4-BE49-F238E27FC236}">
                    <a16:creationId xmlns:a16="http://schemas.microsoft.com/office/drawing/2014/main" id="{8AD39D6C-7610-D85D-36A6-057C0DCB370F}"/>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50" name="Google Shape;259;p30">
                <a:extLst>
                  <a:ext uri="{FF2B5EF4-FFF2-40B4-BE49-F238E27FC236}">
                    <a16:creationId xmlns:a16="http://schemas.microsoft.com/office/drawing/2014/main" id="{63950ED9-FBF3-D047-4B16-F2A3A4092301}"/>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51" name="Google Shape;260;p30">
                <a:extLst>
                  <a:ext uri="{FF2B5EF4-FFF2-40B4-BE49-F238E27FC236}">
                    <a16:creationId xmlns:a16="http://schemas.microsoft.com/office/drawing/2014/main" id="{92393183-D92E-8CBD-CCCB-CC49539B41CC}"/>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52" name="Google Shape;261;p30">
                <a:extLst>
                  <a:ext uri="{FF2B5EF4-FFF2-40B4-BE49-F238E27FC236}">
                    <a16:creationId xmlns:a16="http://schemas.microsoft.com/office/drawing/2014/main" id="{4E9DBB01-364F-F2F5-5DF2-2D43F7224612}"/>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53" name="Google Shape;262;p30">
                <a:extLst>
                  <a:ext uri="{FF2B5EF4-FFF2-40B4-BE49-F238E27FC236}">
                    <a16:creationId xmlns:a16="http://schemas.microsoft.com/office/drawing/2014/main" id="{D1DC15CF-BDDA-B9D0-1778-5F36C692D6DB}"/>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54" name="Google Shape;244;p30">
              <a:extLst>
                <a:ext uri="{FF2B5EF4-FFF2-40B4-BE49-F238E27FC236}">
                  <a16:creationId xmlns:a16="http://schemas.microsoft.com/office/drawing/2014/main" id="{290D5864-A574-269E-E17F-990D2FCF2231}"/>
                </a:ext>
              </a:extLst>
            </p:cNvPr>
            <p:cNvGrpSpPr/>
            <p:nvPr/>
          </p:nvGrpSpPr>
          <p:grpSpPr>
            <a:xfrm>
              <a:off x="1211400" y="1845078"/>
              <a:ext cx="578505" cy="368994"/>
              <a:chOff x="104075" y="1734857"/>
              <a:chExt cx="2765076" cy="1763676"/>
            </a:xfrm>
          </p:grpSpPr>
          <p:pic>
            <p:nvPicPr>
              <p:cNvPr id="55" name="Google Shape;245;p30">
                <a:extLst>
                  <a:ext uri="{FF2B5EF4-FFF2-40B4-BE49-F238E27FC236}">
                    <a16:creationId xmlns:a16="http://schemas.microsoft.com/office/drawing/2014/main" id="{1EDDAC76-FEB0-E74A-642C-074D8F2E5B18}"/>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56" name="Google Shape;246;p30">
                <a:extLst>
                  <a:ext uri="{FF2B5EF4-FFF2-40B4-BE49-F238E27FC236}">
                    <a16:creationId xmlns:a16="http://schemas.microsoft.com/office/drawing/2014/main" id="{B060959F-FF11-B43D-D1B0-712CC53B6909}"/>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57" name="Google Shape;247;p30">
                <a:extLst>
                  <a:ext uri="{FF2B5EF4-FFF2-40B4-BE49-F238E27FC236}">
                    <a16:creationId xmlns:a16="http://schemas.microsoft.com/office/drawing/2014/main" id="{823ED504-6BCF-62F5-4277-A33C891E94D1}"/>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58" name="Google Shape;248;p30">
                <a:extLst>
                  <a:ext uri="{FF2B5EF4-FFF2-40B4-BE49-F238E27FC236}">
                    <a16:creationId xmlns:a16="http://schemas.microsoft.com/office/drawing/2014/main" id="{354530D0-3952-1126-B49B-972E3B9EC613}"/>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59" name="Google Shape;249;p30">
                <a:extLst>
                  <a:ext uri="{FF2B5EF4-FFF2-40B4-BE49-F238E27FC236}">
                    <a16:creationId xmlns:a16="http://schemas.microsoft.com/office/drawing/2014/main" id="{DFE8E772-CE4A-CBA8-7146-B98AE2AEB847}"/>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60" name="Google Shape;250;p30">
                <a:extLst>
                  <a:ext uri="{FF2B5EF4-FFF2-40B4-BE49-F238E27FC236}">
                    <a16:creationId xmlns:a16="http://schemas.microsoft.com/office/drawing/2014/main" id="{ED9E0E9F-DAE4-B646-0BD5-94CE357F73C0}"/>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61" name="Google Shape;251;p30">
                <a:extLst>
                  <a:ext uri="{FF2B5EF4-FFF2-40B4-BE49-F238E27FC236}">
                    <a16:creationId xmlns:a16="http://schemas.microsoft.com/office/drawing/2014/main" id="{90EDD060-CE87-1DAF-B8A2-8B151AF73A80}"/>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62" name="Google Shape;252;p30">
                <a:extLst>
                  <a:ext uri="{FF2B5EF4-FFF2-40B4-BE49-F238E27FC236}">
                    <a16:creationId xmlns:a16="http://schemas.microsoft.com/office/drawing/2014/main" id="{A4ADFA15-33B9-5324-4B92-A7D067D3BA16}"/>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63" name="Google Shape;253;p30">
                <a:extLst>
                  <a:ext uri="{FF2B5EF4-FFF2-40B4-BE49-F238E27FC236}">
                    <a16:creationId xmlns:a16="http://schemas.microsoft.com/office/drawing/2014/main" id="{23FE7FAE-D94D-E392-8F3C-F1A752DB6010}"/>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64" name="Google Shape;254;p30">
                <a:extLst>
                  <a:ext uri="{FF2B5EF4-FFF2-40B4-BE49-F238E27FC236}">
                    <a16:creationId xmlns:a16="http://schemas.microsoft.com/office/drawing/2014/main" id="{9324A06D-1F82-B34B-951B-16B6D6BBD38B}"/>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65" name="Google Shape;255;p30">
                <a:extLst>
                  <a:ext uri="{FF2B5EF4-FFF2-40B4-BE49-F238E27FC236}">
                    <a16:creationId xmlns:a16="http://schemas.microsoft.com/office/drawing/2014/main" id="{EDF20FDE-0AAF-DC26-C6CA-27804DC9C630}"/>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66" name="Google Shape;256;p30">
                <a:extLst>
                  <a:ext uri="{FF2B5EF4-FFF2-40B4-BE49-F238E27FC236}">
                    <a16:creationId xmlns:a16="http://schemas.microsoft.com/office/drawing/2014/main" id="{B4C2EDCE-9068-475C-964A-5E6DFA7FCC3E}"/>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67" name="Google Shape;257;p30">
                <a:extLst>
                  <a:ext uri="{FF2B5EF4-FFF2-40B4-BE49-F238E27FC236}">
                    <a16:creationId xmlns:a16="http://schemas.microsoft.com/office/drawing/2014/main" id="{03430662-133B-8A4A-AFF5-6D5F43715BE4}"/>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68" name="Google Shape;258;p30">
                <a:extLst>
                  <a:ext uri="{FF2B5EF4-FFF2-40B4-BE49-F238E27FC236}">
                    <a16:creationId xmlns:a16="http://schemas.microsoft.com/office/drawing/2014/main" id="{DF791600-CC88-6A2F-2D13-542B74DA76D0}"/>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69" name="Google Shape;259;p30">
                <a:extLst>
                  <a:ext uri="{FF2B5EF4-FFF2-40B4-BE49-F238E27FC236}">
                    <a16:creationId xmlns:a16="http://schemas.microsoft.com/office/drawing/2014/main" id="{60FBABA7-89EB-2875-FC72-DCCBB2275A78}"/>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70" name="Google Shape;260;p30">
                <a:extLst>
                  <a:ext uri="{FF2B5EF4-FFF2-40B4-BE49-F238E27FC236}">
                    <a16:creationId xmlns:a16="http://schemas.microsoft.com/office/drawing/2014/main" id="{F4ECF0B1-6C18-08B6-2774-E81EB5CBB135}"/>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71" name="Google Shape;261;p30">
                <a:extLst>
                  <a:ext uri="{FF2B5EF4-FFF2-40B4-BE49-F238E27FC236}">
                    <a16:creationId xmlns:a16="http://schemas.microsoft.com/office/drawing/2014/main" id="{F7B7069E-D5BD-B21F-8B8F-A9E514F625DF}"/>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72" name="Google Shape;262;p30">
                <a:extLst>
                  <a:ext uri="{FF2B5EF4-FFF2-40B4-BE49-F238E27FC236}">
                    <a16:creationId xmlns:a16="http://schemas.microsoft.com/office/drawing/2014/main" id="{FE695239-54B6-501D-EB7E-6E5FF0C83505}"/>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73" name="Google Shape;244;p30">
              <a:extLst>
                <a:ext uri="{FF2B5EF4-FFF2-40B4-BE49-F238E27FC236}">
                  <a16:creationId xmlns:a16="http://schemas.microsoft.com/office/drawing/2014/main" id="{061ABAD7-7BB7-4ED3-2CD2-C3C93AD124A8}"/>
                </a:ext>
              </a:extLst>
            </p:cNvPr>
            <p:cNvGrpSpPr/>
            <p:nvPr/>
          </p:nvGrpSpPr>
          <p:grpSpPr>
            <a:xfrm>
              <a:off x="1774432" y="1845078"/>
              <a:ext cx="578505" cy="368994"/>
              <a:chOff x="104075" y="1734857"/>
              <a:chExt cx="2765076" cy="1763676"/>
            </a:xfrm>
          </p:grpSpPr>
          <p:pic>
            <p:nvPicPr>
              <p:cNvPr id="74" name="Google Shape;245;p30">
                <a:extLst>
                  <a:ext uri="{FF2B5EF4-FFF2-40B4-BE49-F238E27FC236}">
                    <a16:creationId xmlns:a16="http://schemas.microsoft.com/office/drawing/2014/main" id="{B811F300-E318-A97C-F0BA-1213A9392E34}"/>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75" name="Google Shape;246;p30">
                <a:extLst>
                  <a:ext uri="{FF2B5EF4-FFF2-40B4-BE49-F238E27FC236}">
                    <a16:creationId xmlns:a16="http://schemas.microsoft.com/office/drawing/2014/main" id="{B176809F-B105-871C-4FF6-49CB512B510E}"/>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76" name="Google Shape;247;p30">
                <a:extLst>
                  <a:ext uri="{FF2B5EF4-FFF2-40B4-BE49-F238E27FC236}">
                    <a16:creationId xmlns:a16="http://schemas.microsoft.com/office/drawing/2014/main" id="{0DB9E965-9F4D-04BA-FFD0-69D2E512B151}"/>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77" name="Google Shape;248;p30">
                <a:extLst>
                  <a:ext uri="{FF2B5EF4-FFF2-40B4-BE49-F238E27FC236}">
                    <a16:creationId xmlns:a16="http://schemas.microsoft.com/office/drawing/2014/main" id="{05A09F51-96EC-5AE0-7378-8578B0298345}"/>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78" name="Google Shape;249;p30">
                <a:extLst>
                  <a:ext uri="{FF2B5EF4-FFF2-40B4-BE49-F238E27FC236}">
                    <a16:creationId xmlns:a16="http://schemas.microsoft.com/office/drawing/2014/main" id="{1D4438F7-B1D8-AED7-5927-716DDDA73EB4}"/>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79" name="Google Shape;250;p30">
                <a:extLst>
                  <a:ext uri="{FF2B5EF4-FFF2-40B4-BE49-F238E27FC236}">
                    <a16:creationId xmlns:a16="http://schemas.microsoft.com/office/drawing/2014/main" id="{206A9450-FB17-4DEB-B445-E2341DA06C0E}"/>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80" name="Google Shape;251;p30">
                <a:extLst>
                  <a:ext uri="{FF2B5EF4-FFF2-40B4-BE49-F238E27FC236}">
                    <a16:creationId xmlns:a16="http://schemas.microsoft.com/office/drawing/2014/main" id="{4396ECC3-EEE4-1E5B-5712-0A0EB7CF2DE6}"/>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81" name="Google Shape;252;p30">
                <a:extLst>
                  <a:ext uri="{FF2B5EF4-FFF2-40B4-BE49-F238E27FC236}">
                    <a16:creationId xmlns:a16="http://schemas.microsoft.com/office/drawing/2014/main" id="{41A5F8E4-DE82-89FC-143B-49F722CCEA6E}"/>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82" name="Google Shape;253;p30">
                <a:extLst>
                  <a:ext uri="{FF2B5EF4-FFF2-40B4-BE49-F238E27FC236}">
                    <a16:creationId xmlns:a16="http://schemas.microsoft.com/office/drawing/2014/main" id="{6C44B18C-6182-5778-8F75-6CEB9844DF95}"/>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83" name="Google Shape;254;p30">
                <a:extLst>
                  <a:ext uri="{FF2B5EF4-FFF2-40B4-BE49-F238E27FC236}">
                    <a16:creationId xmlns:a16="http://schemas.microsoft.com/office/drawing/2014/main" id="{687B764C-40FA-3F56-EA2D-3ACC1015AFDE}"/>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84" name="Google Shape;255;p30">
                <a:extLst>
                  <a:ext uri="{FF2B5EF4-FFF2-40B4-BE49-F238E27FC236}">
                    <a16:creationId xmlns:a16="http://schemas.microsoft.com/office/drawing/2014/main" id="{85E8AF23-3C06-5CA6-2897-D795564AC934}"/>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85" name="Google Shape;256;p30">
                <a:extLst>
                  <a:ext uri="{FF2B5EF4-FFF2-40B4-BE49-F238E27FC236}">
                    <a16:creationId xmlns:a16="http://schemas.microsoft.com/office/drawing/2014/main" id="{5D12388E-6B34-EDFC-F905-27786B315D8F}"/>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86" name="Google Shape;257;p30">
                <a:extLst>
                  <a:ext uri="{FF2B5EF4-FFF2-40B4-BE49-F238E27FC236}">
                    <a16:creationId xmlns:a16="http://schemas.microsoft.com/office/drawing/2014/main" id="{A0B0CD09-E78A-5BEE-CAFA-692C8C1D3EBE}"/>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87" name="Google Shape;258;p30">
                <a:extLst>
                  <a:ext uri="{FF2B5EF4-FFF2-40B4-BE49-F238E27FC236}">
                    <a16:creationId xmlns:a16="http://schemas.microsoft.com/office/drawing/2014/main" id="{D03A153C-C296-C52F-010C-F607A70AB3B7}"/>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88" name="Google Shape;259;p30">
                <a:extLst>
                  <a:ext uri="{FF2B5EF4-FFF2-40B4-BE49-F238E27FC236}">
                    <a16:creationId xmlns:a16="http://schemas.microsoft.com/office/drawing/2014/main" id="{F75DDA7E-85DF-6934-A166-3F2BD5A584AD}"/>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89" name="Google Shape;260;p30">
                <a:extLst>
                  <a:ext uri="{FF2B5EF4-FFF2-40B4-BE49-F238E27FC236}">
                    <a16:creationId xmlns:a16="http://schemas.microsoft.com/office/drawing/2014/main" id="{069A4E29-EAD7-FCBF-454B-0DDC79565CBB}"/>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90" name="Google Shape;261;p30">
                <a:extLst>
                  <a:ext uri="{FF2B5EF4-FFF2-40B4-BE49-F238E27FC236}">
                    <a16:creationId xmlns:a16="http://schemas.microsoft.com/office/drawing/2014/main" id="{7D2CF7B6-E005-534E-D537-E579AEDCE5D7}"/>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91" name="Google Shape;262;p30">
                <a:extLst>
                  <a:ext uri="{FF2B5EF4-FFF2-40B4-BE49-F238E27FC236}">
                    <a16:creationId xmlns:a16="http://schemas.microsoft.com/office/drawing/2014/main" id="{85DFADFE-28C3-A076-A9C6-9654F3952289}"/>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92" name="Google Shape;244;p30">
              <a:extLst>
                <a:ext uri="{FF2B5EF4-FFF2-40B4-BE49-F238E27FC236}">
                  <a16:creationId xmlns:a16="http://schemas.microsoft.com/office/drawing/2014/main" id="{8F3B7E3A-D346-A2B8-8F31-CD8DB949465C}"/>
                </a:ext>
              </a:extLst>
            </p:cNvPr>
            <p:cNvGrpSpPr/>
            <p:nvPr/>
          </p:nvGrpSpPr>
          <p:grpSpPr>
            <a:xfrm>
              <a:off x="91040" y="2228670"/>
              <a:ext cx="578505" cy="368994"/>
              <a:chOff x="104075" y="1734857"/>
              <a:chExt cx="2765076" cy="1763676"/>
            </a:xfrm>
          </p:grpSpPr>
          <p:pic>
            <p:nvPicPr>
              <p:cNvPr id="93" name="Google Shape;245;p30">
                <a:extLst>
                  <a:ext uri="{FF2B5EF4-FFF2-40B4-BE49-F238E27FC236}">
                    <a16:creationId xmlns:a16="http://schemas.microsoft.com/office/drawing/2014/main" id="{C4F3252B-B466-EE2E-F68D-3C60371B2F41}"/>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94" name="Google Shape;246;p30">
                <a:extLst>
                  <a:ext uri="{FF2B5EF4-FFF2-40B4-BE49-F238E27FC236}">
                    <a16:creationId xmlns:a16="http://schemas.microsoft.com/office/drawing/2014/main" id="{629A9465-A527-FB24-FEB9-FDFD08BDC6AC}"/>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95" name="Google Shape;247;p30">
                <a:extLst>
                  <a:ext uri="{FF2B5EF4-FFF2-40B4-BE49-F238E27FC236}">
                    <a16:creationId xmlns:a16="http://schemas.microsoft.com/office/drawing/2014/main" id="{516E8C82-FAFF-112D-424C-724B9A5D887D}"/>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96" name="Google Shape;248;p30">
                <a:extLst>
                  <a:ext uri="{FF2B5EF4-FFF2-40B4-BE49-F238E27FC236}">
                    <a16:creationId xmlns:a16="http://schemas.microsoft.com/office/drawing/2014/main" id="{B104D3A5-2DB7-6313-58E0-EE92033D1C97}"/>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97" name="Google Shape;249;p30">
                <a:extLst>
                  <a:ext uri="{FF2B5EF4-FFF2-40B4-BE49-F238E27FC236}">
                    <a16:creationId xmlns:a16="http://schemas.microsoft.com/office/drawing/2014/main" id="{0BFFE8AA-5F74-7C7C-A371-E169B7224ACC}"/>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98" name="Google Shape;250;p30">
                <a:extLst>
                  <a:ext uri="{FF2B5EF4-FFF2-40B4-BE49-F238E27FC236}">
                    <a16:creationId xmlns:a16="http://schemas.microsoft.com/office/drawing/2014/main" id="{CB41009B-8D91-564C-0B92-9469F14EC067}"/>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99" name="Google Shape;251;p30">
                <a:extLst>
                  <a:ext uri="{FF2B5EF4-FFF2-40B4-BE49-F238E27FC236}">
                    <a16:creationId xmlns:a16="http://schemas.microsoft.com/office/drawing/2014/main" id="{40AE9588-4FCB-406C-159D-972ECB27F456}"/>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00" name="Google Shape;252;p30">
                <a:extLst>
                  <a:ext uri="{FF2B5EF4-FFF2-40B4-BE49-F238E27FC236}">
                    <a16:creationId xmlns:a16="http://schemas.microsoft.com/office/drawing/2014/main" id="{B979D095-D905-4DA1-01CD-EE8EAD3ED422}"/>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01" name="Google Shape;253;p30">
                <a:extLst>
                  <a:ext uri="{FF2B5EF4-FFF2-40B4-BE49-F238E27FC236}">
                    <a16:creationId xmlns:a16="http://schemas.microsoft.com/office/drawing/2014/main" id="{D8122B0C-AFF3-C7FB-E9EE-11DC2D017595}"/>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02" name="Google Shape;254;p30">
                <a:extLst>
                  <a:ext uri="{FF2B5EF4-FFF2-40B4-BE49-F238E27FC236}">
                    <a16:creationId xmlns:a16="http://schemas.microsoft.com/office/drawing/2014/main" id="{543C65B8-4032-92B9-B0A8-B1083A5D605A}"/>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03" name="Google Shape;255;p30">
                <a:extLst>
                  <a:ext uri="{FF2B5EF4-FFF2-40B4-BE49-F238E27FC236}">
                    <a16:creationId xmlns:a16="http://schemas.microsoft.com/office/drawing/2014/main" id="{47A87DBB-1A3F-0A4E-020F-79A5D93C170A}"/>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04" name="Google Shape;256;p30">
                <a:extLst>
                  <a:ext uri="{FF2B5EF4-FFF2-40B4-BE49-F238E27FC236}">
                    <a16:creationId xmlns:a16="http://schemas.microsoft.com/office/drawing/2014/main" id="{29625C26-D6E2-DCE4-F864-C591C85F5549}"/>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05" name="Google Shape;257;p30">
                <a:extLst>
                  <a:ext uri="{FF2B5EF4-FFF2-40B4-BE49-F238E27FC236}">
                    <a16:creationId xmlns:a16="http://schemas.microsoft.com/office/drawing/2014/main" id="{14911BE5-EEE9-AED6-C62F-8D727456AA3D}"/>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06" name="Google Shape;258;p30">
                <a:extLst>
                  <a:ext uri="{FF2B5EF4-FFF2-40B4-BE49-F238E27FC236}">
                    <a16:creationId xmlns:a16="http://schemas.microsoft.com/office/drawing/2014/main" id="{3DEE0DA7-D0DD-474A-DF4B-289202E0B927}"/>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07" name="Google Shape;259;p30">
                <a:extLst>
                  <a:ext uri="{FF2B5EF4-FFF2-40B4-BE49-F238E27FC236}">
                    <a16:creationId xmlns:a16="http://schemas.microsoft.com/office/drawing/2014/main" id="{5679BE38-70F6-0332-7E2F-B301D4E3DC4C}"/>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08" name="Google Shape;260;p30">
                <a:extLst>
                  <a:ext uri="{FF2B5EF4-FFF2-40B4-BE49-F238E27FC236}">
                    <a16:creationId xmlns:a16="http://schemas.microsoft.com/office/drawing/2014/main" id="{F008F700-C3E7-27A3-551B-0E00524155FA}"/>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09" name="Google Shape;261;p30">
                <a:extLst>
                  <a:ext uri="{FF2B5EF4-FFF2-40B4-BE49-F238E27FC236}">
                    <a16:creationId xmlns:a16="http://schemas.microsoft.com/office/drawing/2014/main" id="{8C248A8A-E909-F737-B4A5-512D694123BE}"/>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18" name="Google Shape;262;p30">
                <a:extLst>
                  <a:ext uri="{FF2B5EF4-FFF2-40B4-BE49-F238E27FC236}">
                    <a16:creationId xmlns:a16="http://schemas.microsoft.com/office/drawing/2014/main" id="{B4EF3E77-BFE7-55CE-3B8D-CE344C067F11}"/>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119" name="Google Shape;244;p30">
              <a:extLst>
                <a:ext uri="{FF2B5EF4-FFF2-40B4-BE49-F238E27FC236}">
                  <a16:creationId xmlns:a16="http://schemas.microsoft.com/office/drawing/2014/main" id="{F9571A50-609E-C338-5E29-F5823F983B17}"/>
                </a:ext>
              </a:extLst>
            </p:cNvPr>
            <p:cNvGrpSpPr/>
            <p:nvPr/>
          </p:nvGrpSpPr>
          <p:grpSpPr>
            <a:xfrm>
              <a:off x="640222" y="2228670"/>
              <a:ext cx="578505" cy="368994"/>
              <a:chOff x="104075" y="1734857"/>
              <a:chExt cx="2765076" cy="1763676"/>
            </a:xfrm>
          </p:grpSpPr>
          <p:pic>
            <p:nvPicPr>
              <p:cNvPr id="120" name="Google Shape;245;p30">
                <a:extLst>
                  <a:ext uri="{FF2B5EF4-FFF2-40B4-BE49-F238E27FC236}">
                    <a16:creationId xmlns:a16="http://schemas.microsoft.com/office/drawing/2014/main" id="{3ED74B4B-12AA-DB25-5D4D-3040ACED3577}"/>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21" name="Google Shape;246;p30">
                <a:extLst>
                  <a:ext uri="{FF2B5EF4-FFF2-40B4-BE49-F238E27FC236}">
                    <a16:creationId xmlns:a16="http://schemas.microsoft.com/office/drawing/2014/main" id="{AFFEDD3B-0EF8-AEF1-D44C-0E8379EDA710}"/>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22" name="Google Shape;247;p30">
                <a:extLst>
                  <a:ext uri="{FF2B5EF4-FFF2-40B4-BE49-F238E27FC236}">
                    <a16:creationId xmlns:a16="http://schemas.microsoft.com/office/drawing/2014/main" id="{E50329CB-EF25-FD38-3FD5-209DEED31C8C}"/>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23" name="Google Shape;248;p30">
                <a:extLst>
                  <a:ext uri="{FF2B5EF4-FFF2-40B4-BE49-F238E27FC236}">
                    <a16:creationId xmlns:a16="http://schemas.microsoft.com/office/drawing/2014/main" id="{CE856D70-0F38-4E41-4A52-C5695706080B}"/>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24" name="Google Shape;249;p30">
                <a:extLst>
                  <a:ext uri="{FF2B5EF4-FFF2-40B4-BE49-F238E27FC236}">
                    <a16:creationId xmlns:a16="http://schemas.microsoft.com/office/drawing/2014/main" id="{87AA4520-929F-6AE6-A02D-7A6A91BEBF02}"/>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25" name="Google Shape;250;p30">
                <a:extLst>
                  <a:ext uri="{FF2B5EF4-FFF2-40B4-BE49-F238E27FC236}">
                    <a16:creationId xmlns:a16="http://schemas.microsoft.com/office/drawing/2014/main" id="{7F5D23E8-1270-95A6-871E-1CEAE03E6250}"/>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26" name="Google Shape;251;p30">
                <a:extLst>
                  <a:ext uri="{FF2B5EF4-FFF2-40B4-BE49-F238E27FC236}">
                    <a16:creationId xmlns:a16="http://schemas.microsoft.com/office/drawing/2014/main" id="{8704F652-BBDA-6B5B-BE1D-FCD49F8295D1}"/>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27" name="Google Shape;252;p30">
                <a:extLst>
                  <a:ext uri="{FF2B5EF4-FFF2-40B4-BE49-F238E27FC236}">
                    <a16:creationId xmlns:a16="http://schemas.microsoft.com/office/drawing/2014/main" id="{969460FE-6EAC-650D-FBC0-242612F6D3F7}"/>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28" name="Google Shape;253;p30">
                <a:extLst>
                  <a:ext uri="{FF2B5EF4-FFF2-40B4-BE49-F238E27FC236}">
                    <a16:creationId xmlns:a16="http://schemas.microsoft.com/office/drawing/2014/main" id="{D50FDC04-39DC-9C01-9B0B-81EC700DEF44}"/>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29" name="Google Shape;254;p30">
                <a:extLst>
                  <a:ext uri="{FF2B5EF4-FFF2-40B4-BE49-F238E27FC236}">
                    <a16:creationId xmlns:a16="http://schemas.microsoft.com/office/drawing/2014/main" id="{7E139E9A-A9D9-43C9-F4C1-D7D42F81B02B}"/>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30" name="Google Shape;255;p30">
                <a:extLst>
                  <a:ext uri="{FF2B5EF4-FFF2-40B4-BE49-F238E27FC236}">
                    <a16:creationId xmlns:a16="http://schemas.microsoft.com/office/drawing/2014/main" id="{00DE0FE7-9630-4A7A-C682-7FE46AF69B87}"/>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31" name="Google Shape;256;p30">
                <a:extLst>
                  <a:ext uri="{FF2B5EF4-FFF2-40B4-BE49-F238E27FC236}">
                    <a16:creationId xmlns:a16="http://schemas.microsoft.com/office/drawing/2014/main" id="{5550C601-1325-CD8A-B0AC-60143BB00E72}"/>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32" name="Google Shape;257;p30">
                <a:extLst>
                  <a:ext uri="{FF2B5EF4-FFF2-40B4-BE49-F238E27FC236}">
                    <a16:creationId xmlns:a16="http://schemas.microsoft.com/office/drawing/2014/main" id="{AF5CCC0A-F6EF-7194-09AE-D3F83C51AADE}"/>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33" name="Google Shape;258;p30">
                <a:extLst>
                  <a:ext uri="{FF2B5EF4-FFF2-40B4-BE49-F238E27FC236}">
                    <a16:creationId xmlns:a16="http://schemas.microsoft.com/office/drawing/2014/main" id="{0E533E15-6658-85B5-2D38-3C91DCEA2398}"/>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34" name="Google Shape;259;p30">
                <a:extLst>
                  <a:ext uri="{FF2B5EF4-FFF2-40B4-BE49-F238E27FC236}">
                    <a16:creationId xmlns:a16="http://schemas.microsoft.com/office/drawing/2014/main" id="{2AD89D93-433B-3902-8DF4-871972D2737D}"/>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35" name="Google Shape;260;p30">
                <a:extLst>
                  <a:ext uri="{FF2B5EF4-FFF2-40B4-BE49-F238E27FC236}">
                    <a16:creationId xmlns:a16="http://schemas.microsoft.com/office/drawing/2014/main" id="{D9DD06D7-01ED-DC02-230B-EF5E5CF73266}"/>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36" name="Google Shape;261;p30">
                <a:extLst>
                  <a:ext uri="{FF2B5EF4-FFF2-40B4-BE49-F238E27FC236}">
                    <a16:creationId xmlns:a16="http://schemas.microsoft.com/office/drawing/2014/main" id="{4F6704F3-1BBF-7A23-5985-04DFBD5AE9C3}"/>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37" name="Google Shape;262;p30">
                <a:extLst>
                  <a:ext uri="{FF2B5EF4-FFF2-40B4-BE49-F238E27FC236}">
                    <a16:creationId xmlns:a16="http://schemas.microsoft.com/office/drawing/2014/main" id="{B491992E-3B83-675F-7944-77C78ED94B03}"/>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138" name="Google Shape;244;p30">
              <a:extLst>
                <a:ext uri="{FF2B5EF4-FFF2-40B4-BE49-F238E27FC236}">
                  <a16:creationId xmlns:a16="http://schemas.microsoft.com/office/drawing/2014/main" id="{5EAA284F-44F5-6AAA-39BA-FA8DC1815476}"/>
                </a:ext>
              </a:extLst>
            </p:cNvPr>
            <p:cNvGrpSpPr/>
            <p:nvPr/>
          </p:nvGrpSpPr>
          <p:grpSpPr>
            <a:xfrm>
              <a:off x="1198365" y="2228670"/>
              <a:ext cx="578505" cy="368994"/>
              <a:chOff x="104075" y="1734857"/>
              <a:chExt cx="2765076" cy="1763676"/>
            </a:xfrm>
          </p:grpSpPr>
          <p:pic>
            <p:nvPicPr>
              <p:cNvPr id="139" name="Google Shape;245;p30">
                <a:extLst>
                  <a:ext uri="{FF2B5EF4-FFF2-40B4-BE49-F238E27FC236}">
                    <a16:creationId xmlns:a16="http://schemas.microsoft.com/office/drawing/2014/main" id="{CDA26975-AC7A-7BDD-1482-CECAC3E3F13E}"/>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40" name="Google Shape;246;p30">
                <a:extLst>
                  <a:ext uri="{FF2B5EF4-FFF2-40B4-BE49-F238E27FC236}">
                    <a16:creationId xmlns:a16="http://schemas.microsoft.com/office/drawing/2014/main" id="{5A81DB88-20C9-3AE4-A637-C0569454D821}"/>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41" name="Google Shape;247;p30">
                <a:extLst>
                  <a:ext uri="{FF2B5EF4-FFF2-40B4-BE49-F238E27FC236}">
                    <a16:creationId xmlns:a16="http://schemas.microsoft.com/office/drawing/2014/main" id="{48B9439D-D89A-9E4D-8B0B-8F52BDAF3E5A}"/>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42" name="Google Shape;248;p30">
                <a:extLst>
                  <a:ext uri="{FF2B5EF4-FFF2-40B4-BE49-F238E27FC236}">
                    <a16:creationId xmlns:a16="http://schemas.microsoft.com/office/drawing/2014/main" id="{A53A205A-9B61-6F69-A3A1-1E931403314C}"/>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43" name="Google Shape;249;p30">
                <a:extLst>
                  <a:ext uri="{FF2B5EF4-FFF2-40B4-BE49-F238E27FC236}">
                    <a16:creationId xmlns:a16="http://schemas.microsoft.com/office/drawing/2014/main" id="{A1182A5D-E492-881E-6A79-D4806C7C6F95}"/>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44" name="Google Shape;250;p30">
                <a:extLst>
                  <a:ext uri="{FF2B5EF4-FFF2-40B4-BE49-F238E27FC236}">
                    <a16:creationId xmlns:a16="http://schemas.microsoft.com/office/drawing/2014/main" id="{1EC6CE1F-1AB5-8F60-C974-D04BC3B99BA4}"/>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45" name="Google Shape;251;p30">
                <a:extLst>
                  <a:ext uri="{FF2B5EF4-FFF2-40B4-BE49-F238E27FC236}">
                    <a16:creationId xmlns:a16="http://schemas.microsoft.com/office/drawing/2014/main" id="{652F6A65-7AE5-3A9B-3B71-1C5BF7CCDA4C}"/>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46" name="Google Shape;252;p30">
                <a:extLst>
                  <a:ext uri="{FF2B5EF4-FFF2-40B4-BE49-F238E27FC236}">
                    <a16:creationId xmlns:a16="http://schemas.microsoft.com/office/drawing/2014/main" id="{A00FC9B6-9E4D-3CEE-1CEE-A703E55A592C}"/>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47" name="Google Shape;253;p30">
                <a:extLst>
                  <a:ext uri="{FF2B5EF4-FFF2-40B4-BE49-F238E27FC236}">
                    <a16:creationId xmlns:a16="http://schemas.microsoft.com/office/drawing/2014/main" id="{71D64B49-7ABE-70E2-3010-A252BAE61A50}"/>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48" name="Google Shape;254;p30">
                <a:extLst>
                  <a:ext uri="{FF2B5EF4-FFF2-40B4-BE49-F238E27FC236}">
                    <a16:creationId xmlns:a16="http://schemas.microsoft.com/office/drawing/2014/main" id="{CA8346ED-2933-90F1-F2D2-82701688CA69}"/>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49" name="Google Shape;255;p30">
                <a:extLst>
                  <a:ext uri="{FF2B5EF4-FFF2-40B4-BE49-F238E27FC236}">
                    <a16:creationId xmlns:a16="http://schemas.microsoft.com/office/drawing/2014/main" id="{CB3FAE11-0D35-C3DA-E9B4-0C90FC0239B8}"/>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50" name="Google Shape;256;p30">
                <a:extLst>
                  <a:ext uri="{FF2B5EF4-FFF2-40B4-BE49-F238E27FC236}">
                    <a16:creationId xmlns:a16="http://schemas.microsoft.com/office/drawing/2014/main" id="{5EE46D9A-6F5B-132C-69ED-0D9BAE4F2EB6}"/>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51" name="Google Shape;257;p30">
                <a:extLst>
                  <a:ext uri="{FF2B5EF4-FFF2-40B4-BE49-F238E27FC236}">
                    <a16:creationId xmlns:a16="http://schemas.microsoft.com/office/drawing/2014/main" id="{E2D24958-A357-8AFF-8DB6-665D68023520}"/>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52" name="Google Shape;258;p30">
                <a:extLst>
                  <a:ext uri="{FF2B5EF4-FFF2-40B4-BE49-F238E27FC236}">
                    <a16:creationId xmlns:a16="http://schemas.microsoft.com/office/drawing/2014/main" id="{DB950F4F-37F9-4218-7B0C-FE9CEF86FE3D}"/>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53" name="Google Shape;259;p30">
                <a:extLst>
                  <a:ext uri="{FF2B5EF4-FFF2-40B4-BE49-F238E27FC236}">
                    <a16:creationId xmlns:a16="http://schemas.microsoft.com/office/drawing/2014/main" id="{21EF8765-D739-04C2-252D-CEB907AFA425}"/>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54" name="Google Shape;260;p30">
                <a:extLst>
                  <a:ext uri="{FF2B5EF4-FFF2-40B4-BE49-F238E27FC236}">
                    <a16:creationId xmlns:a16="http://schemas.microsoft.com/office/drawing/2014/main" id="{93035EB4-B3C1-1C2F-45C2-16427B6A6BCE}"/>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55" name="Google Shape;261;p30">
                <a:extLst>
                  <a:ext uri="{FF2B5EF4-FFF2-40B4-BE49-F238E27FC236}">
                    <a16:creationId xmlns:a16="http://schemas.microsoft.com/office/drawing/2014/main" id="{D3D86844-8663-E667-2FB4-386138DA6263}"/>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56" name="Google Shape;262;p30">
                <a:extLst>
                  <a:ext uri="{FF2B5EF4-FFF2-40B4-BE49-F238E27FC236}">
                    <a16:creationId xmlns:a16="http://schemas.microsoft.com/office/drawing/2014/main" id="{578722A2-6931-F9BF-B43B-C2CF7CD49A15}"/>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157" name="Google Shape;244;p30">
              <a:extLst>
                <a:ext uri="{FF2B5EF4-FFF2-40B4-BE49-F238E27FC236}">
                  <a16:creationId xmlns:a16="http://schemas.microsoft.com/office/drawing/2014/main" id="{5A78F414-2A93-33EE-F602-17E7588127F4}"/>
                </a:ext>
              </a:extLst>
            </p:cNvPr>
            <p:cNvGrpSpPr/>
            <p:nvPr/>
          </p:nvGrpSpPr>
          <p:grpSpPr>
            <a:xfrm>
              <a:off x="1761397" y="2228670"/>
              <a:ext cx="578505" cy="368994"/>
              <a:chOff x="104075" y="1734857"/>
              <a:chExt cx="2765076" cy="1763676"/>
            </a:xfrm>
          </p:grpSpPr>
          <p:pic>
            <p:nvPicPr>
              <p:cNvPr id="158" name="Google Shape;245;p30">
                <a:extLst>
                  <a:ext uri="{FF2B5EF4-FFF2-40B4-BE49-F238E27FC236}">
                    <a16:creationId xmlns:a16="http://schemas.microsoft.com/office/drawing/2014/main" id="{5330719E-0DC4-FBC3-84AE-1B566B6C6B92}"/>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59" name="Google Shape;246;p30">
                <a:extLst>
                  <a:ext uri="{FF2B5EF4-FFF2-40B4-BE49-F238E27FC236}">
                    <a16:creationId xmlns:a16="http://schemas.microsoft.com/office/drawing/2014/main" id="{6BA7DA4D-2939-F3CF-AD5B-3C5CC8AF8A85}"/>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60" name="Google Shape;247;p30">
                <a:extLst>
                  <a:ext uri="{FF2B5EF4-FFF2-40B4-BE49-F238E27FC236}">
                    <a16:creationId xmlns:a16="http://schemas.microsoft.com/office/drawing/2014/main" id="{2D94F379-BBCF-A9DB-1C10-8FDB08372F01}"/>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61" name="Google Shape;248;p30">
                <a:extLst>
                  <a:ext uri="{FF2B5EF4-FFF2-40B4-BE49-F238E27FC236}">
                    <a16:creationId xmlns:a16="http://schemas.microsoft.com/office/drawing/2014/main" id="{A9CC36CF-AA62-7DE5-CD7E-5E4CC1F9BA1B}"/>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62" name="Google Shape;249;p30">
                <a:extLst>
                  <a:ext uri="{FF2B5EF4-FFF2-40B4-BE49-F238E27FC236}">
                    <a16:creationId xmlns:a16="http://schemas.microsoft.com/office/drawing/2014/main" id="{54B70B00-D6C9-002C-C5EF-AE2F606094D8}"/>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63" name="Google Shape;250;p30">
                <a:extLst>
                  <a:ext uri="{FF2B5EF4-FFF2-40B4-BE49-F238E27FC236}">
                    <a16:creationId xmlns:a16="http://schemas.microsoft.com/office/drawing/2014/main" id="{74A9CFC8-FE4A-661E-AC37-9663A110AD5E}"/>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64" name="Google Shape;251;p30">
                <a:extLst>
                  <a:ext uri="{FF2B5EF4-FFF2-40B4-BE49-F238E27FC236}">
                    <a16:creationId xmlns:a16="http://schemas.microsoft.com/office/drawing/2014/main" id="{01727216-C5C2-C9C0-86C2-B3D55F8935B7}"/>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65" name="Google Shape;252;p30">
                <a:extLst>
                  <a:ext uri="{FF2B5EF4-FFF2-40B4-BE49-F238E27FC236}">
                    <a16:creationId xmlns:a16="http://schemas.microsoft.com/office/drawing/2014/main" id="{23BB8396-A3BD-6C2E-FE65-2B7354DB16BF}"/>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66" name="Google Shape;253;p30">
                <a:extLst>
                  <a:ext uri="{FF2B5EF4-FFF2-40B4-BE49-F238E27FC236}">
                    <a16:creationId xmlns:a16="http://schemas.microsoft.com/office/drawing/2014/main" id="{224C8368-8901-5B84-7E0B-D6D30E9745A9}"/>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67" name="Google Shape;254;p30">
                <a:extLst>
                  <a:ext uri="{FF2B5EF4-FFF2-40B4-BE49-F238E27FC236}">
                    <a16:creationId xmlns:a16="http://schemas.microsoft.com/office/drawing/2014/main" id="{6C7C4658-BCEF-5AD6-77C5-15930DC3FAEA}"/>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68" name="Google Shape;255;p30">
                <a:extLst>
                  <a:ext uri="{FF2B5EF4-FFF2-40B4-BE49-F238E27FC236}">
                    <a16:creationId xmlns:a16="http://schemas.microsoft.com/office/drawing/2014/main" id="{9027CF8A-E29A-CA98-6947-88E85C21B2A8}"/>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69" name="Google Shape;256;p30">
                <a:extLst>
                  <a:ext uri="{FF2B5EF4-FFF2-40B4-BE49-F238E27FC236}">
                    <a16:creationId xmlns:a16="http://schemas.microsoft.com/office/drawing/2014/main" id="{70444AA2-128D-0F4F-59AA-41ABC73212A6}"/>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70" name="Google Shape;257;p30">
                <a:extLst>
                  <a:ext uri="{FF2B5EF4-FFF2-40B4-BE49-F238E27FC236}">
                    <a16:creationId xmlns:a16="http://schemas.microsoft.com/office/drawing/2014/main" id="{21852088-6D26-60C6-637D-ED272541F194}"/>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71" name="Google Shape;258;p30">
                <a:extLst>
                  <a:ext uri="{FF2B5EF4-FFF2-40B4-BE49-F238E27FC236}">
                    <a16:creationId xmlns:a16="http://schemas.microsoft.com/office/drawing/2014/main" id="{B58C6222-829A-7454-FB6A-CC465C2ED4CA}"/>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72" name="Google Shape;259;p30">
                <a:extLst>
                  <a:ext uri="{FF2B5EF4-FFF2-40B4-BE49-F238E27FC236}">
                    <a16:creationId xmlns:a16="http://schemas.microsoft.com/office/drawing/2014/main" id="{8934606E-423E-211A-8099-10D9D22E43CB}"/>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73" name="Google Shape;260;p30">
                <a:extLst>
                  <a:ext uri="{FF2B5EF4-FFF2-40B4-BE49-F238E27FC236}">
                    <a16:creationId xmlns:a16="http://schemas.microsoft.com/office/drawing/2014/main" id="{741CE3DD-8705-9295-3BDB-D999C3F4CDDC}"/>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74" name="Google Shape;261;p30">
                <a:extLst>
                  <a:ext uri="{FF2B5EF4-FFF2-40B4-BE49-F238E27FC236}">
                    <a16:creationId xmlns:a16="http://schemas.microsoft.com/office/drawing/2014/main" id="{3B00C05B-61F0-97A6-FC6A-9EDB96077ED9}"/>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75" name="Google Shape;262;p30">
                <a:extLst>
                  <a:ext uri="{FF2B5EF4-FFF2-40B4-BE49-F238E27FC236}">
                    <a16:creationId xmlns:a16="http://schemas.microsoft.com/office/drawing/2014/main" id="{FD7D939F-CEAE-404D-964D-1DD55E7CA5EC}"/>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252" name="Google Shape;244;p30">
              <a:extLst>
                <a:ext uri="{FF2B5EF4-FFF2-40B4-BE49-F238E27FC236}">
                  <a16:creationId xmlns:a16="http://schemas.microsoft.com/office/drawing/2014/main" id="{34831C89-EE0C-6E40-0596-66844DA86D27}"/>
                </a:ext>
              </a:extLst>
            </p:cNvPr>
            <p:cNvGrpSpPr/>
            <p:nvPr/>
          </p:nvGrpSpPr>
          <p:grpSpPr>
            <a:xfrm>
              <a:off x="80895" y="2617068"/>
              <a:ext cx="578505" cy="368994"/>
              <a:chOff x="104075" y="1734857"/>
              <a:chExt cx="2765076" cy="1763676"/>
            </a:xfrm>
          </p:grpSpPr>
          <p:pic>
            <p:nvPicPr>
              <p:cNvPr id="253" name="Google Shape;245;p30">
                <a:extLst>
                  <a:ext uri="{FF2B5EF4-FFF2-40B4-BE49-F238E27FC236}">
                    <a16:creationId xmlns:a16="http://schemas.microsoft.com/office/drawing/2014/main" id="{0E040266-B272-6D49-CA03-FAC353F4DAC7}"/>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254" name="Google Shape;246;p30">
                <a:extLst>
                  <a:ext uri="{FF2B5EF4-FFF2-40B4-BE49-F238E27FC236}">
                    <a16:creationId xmlns:a16="http://schemas.microsoft.com/office/drawing/2014/main" id="{08499158-E7D2-C800-F195-09EA89BBE2D3}"/>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255" name="Google Shape;247;p30">
                <a:extLst>
                  <a:ext uri="{FF2B5EF4-FFF2-40B4-BE49-F238E27FC236}">
                    <a16:creationId xmlns:a16="http://schemas.microsoft.com/office/drawing/2014/main" id="{4448E6F8-766F-3BED-881A-D379A8A6DDB8}"/>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256" name="Google Shape;248;p30">
                <a:extLst>
                  <a:ext uri="{FF2B5EF4-FFF2-40B4-BE49-F238E27FC236}">
                    <a16:creationId xmlns:a16="http://schemas.microsoft.com/office/drawing/2014/main" id="{6A2C3C4D-9657-2431-30B7-3176598B6DD4}"/>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257" name="Google Shape;249;p30">
                <a:extLst>
                  <a:ext uri="{FF2B5EF4-FFF2-40B4-BE49-F238E27FC236}">
                    <a16:creationId xmlns:a16="http://schemas.microsoft.com/office/drawing/2014/main" id="{F3423CEA-C8EE-D83E-5D99-06B8A622957D}"/>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258" name="Google Shape;250;p30">
                <a:extLst>
                  <a:ext uri="{FF2B5EF4-FFF2-40B4-BE49-F238E27FC236}">
                    <a16:creationId xmlns:a16="http://schemas.microsoft.com/office/drawing/2014/main" id="{D0F75C47-1FAB-B8CB-032E-0AEDC574CCB2}"/>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259" name="Google Shape;251;p30">
                <a:extLst>
                  <a:ext uri="{FF2B5EF4-FFF2-40B4-BE49-F238E27FC236}">
                    <a16:creationId xmlns:a16="http://schemas.microsoft.com/office/drawing/2014/main" id="{E5040159-FBA5-DE25-435F-56221898FF74}"/>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260" name="Google Shape;252;p30">
                <a:extLst>
                  <a:ext uri="{FF2B5EF4-FFF2-40B4-BE49-F238E27FC236}">
                    <a16:creationId xmlns:a16="http://schemas.microsoft.com/office/drawing/2014/main" id="{15490ECF-2488-065C-F225-F22CF7825FCC}"/>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261" name="Google Shape;253;p30">
                <a:extLst>
                  <a:ext uri="{FF2B5EF4-FFF2-40B4-BE49-F238E27FC236}">
                    <a16:creationId xmlns:a16="http://schemas.microsoft.com/office/drawing/2014/main" id="{E5D979E5-83BB-A43B-C911-73726715BEFE}"/>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262" name="Google Shape;254;p30">
                <a:extLst>
                  <a:ext uri="{FF2B5EF4-FFF2-40B4-BE49-F238E27FC236}">
                    <a16:creationId xmlns:a16="http://schemas.microsoft.com/office/drawing/2014/main" id="{5EC24D53-72A5-D1B6-E0DA-3FCF943E4B9C}"/>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263" name="Google Shape;255;p30">
                <a:extLst>
                  <a:ext uri="{FF2B5EF4-FFF2-40B4-BE49-F238E27FC236}">
                    <a16:creationId xmlns:a16="http://schemas.microsoft.com/office/drawing/2014/main" id="{1BB35897-8EDC-02FF-8BF1-0601E6D55C99}"/>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264" name="Google Shape;256;p30">
                <a:extLst>
                  <a:ext uri="{FF2B5EF4-FFF2-40B4-BE49-F238E27FC236}">
                    <a16:creationId xmlns:a16="http://schemas.microsoft.com/office/drawing/2014/main" id="{1918BAD3-0A5E-093F-5A46-7982445EC51B}"/>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265" name="Google Shape;257;p30">
                <a:extLst>
                  <a:ext uri="{FF2B5EF4-FFF2-40B4-BE49-F238E27FC236}">
                    <a16:creationId xmlns:a16="http://schemas.microsoft.com/office/drawing/2014/main" id="{13CB110C-1B8A-264F-7588-71D8736522C2}"/>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266" name="Google Shape;258;p30">
                <a:extLst>
                  <a:ext uri="{FF2B5EF4-FFF2-40B4-BE49-F238E27FC236}">
                    <a16:creationId xmlns:a16="http://schemas.microsoft.com/office/drawing/2014/main" id="{B3E54157-A02E-32D5-D3B6-73ADD49A72AA}"/>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267" name="Google Shape;259;p30">
                <a:extLst>
                  <a:ext uri="{FF2B5EF4-FFF2-40B4-BE49-F238E27FC236}">
                    <a16:creationId xmlns:a16="http://schemas.microsoft.com/office/drawing/2014/main" id="{17406E28-FB95-EF98-5551-98EA80A28481}"/>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268" name="Google Shape;260;p30">
                <a:extLst>
                  <a:ext uri="{FF2B5EF4-FFF2-40B4-BE49-F238E27FC236}">
                    <a16:creationId xmlns:a16="http://schemas.microsoft.com/office/drawing/2014/main" id="{A38BDB91-C7C8-9EFE-2EFE-6448E10317F0}"/>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269" name="Google Shape;261;p30">
                <a:extLst>
                  <a:ext uri="{FF2B5EF4-FFF2-40B4-BE49-F238E27FC236}">
                    <a16:creationId xmlns:a16="http://schemas.microsoft.com/office/drawing/2014/main" id="{0369A067-946E-470F-10E7-D0CB8A3876D8}"/>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270" name="Google Shape;262;p30">
                <a:extLst>
                  <a:ext uri="{FF2B5EF4-FFF2-40B4-BE49-F238E27FC236}">
                    <a16:creationId xmlns:a16="http://schemas.microsoft.com/office/drawing/2014/main" id="{A4C1042F-BFFB-AB01-B911-DC10F1886508}"/>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271" name="Google Shape;244;p30">
              <a:extLst>
                <a:ext uri="{FF2B5EF4-FFF2-40B4-BE49-F238E27FC236}">
                  <a16:creationId xmlns:a16="http://schemas.microsoft.com/office/drawing/2014/main" id="{F6BF8B1A-61D2-52E6-A36F-F5D995DC7B1D}"/>
                </a:ext>
              </a:extLst>
            </p:cNvPr>
            <p:cNvGrpSpPr/>
            <p:nvPr/>
          </p:nvGrpSpPr>
          <p:grpSpPr>
            <a:xfrm>
              <a:off x="630077" y="2617068"/>
              <a:ext cx="578505" cy="368994"/>
              <a:chOff x="104075" y="1734857"/>
              <a:chExt cx="2765076" cy="1763676"/>
            </a:xfrm>
          </p:grpSpPr>
          <p:pic>
            <p:nvPicPr>
              <p:cNvPr id="272" name="Google Shape;245;p30">
                <a:extLst>
                  <a:ext uri="{FF2B5EF4-FFF2-40B4-BE49-F238E27FC236}">
                    <a16:creationId xmlns:a16="http://schemas.microsoft.com/office/drawing/2014/main" id="{0825BE07-21A7-068F-7966-8BA53AF97279}"/>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273" name="Google Shape;246;p30">
                <a:extLst>
                  <a:ext uri="{FF2B5EF4-FFF2-40B4-BE49-F238E27FC236}">
                    <a16:creationId xmlns:a16="http://schemas.microsoft.com/office/drawing/2014/main" id="{5EC94A98-A447-57FE-0CB7-581A34245DDE}"/>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274" name="Google Shape;247;p30">
                <a:extLst>
                  <a:ext uri="{FF2B5EF4-FFF2-40B4-BE49-F238E27FC236}">
                    <a16:creationId xmlns:a16="http://schemas.microsoft.com/office/drawing/2014/main" id="{6B18D594-1996-62E3-7BB9-D50E6BA7C7F4}"/>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275" name="Google Shape;248;p30">
                <a:extLst>
                  <a:ext uri="{FF2B5EF4-FFF2-40B4-BE49-F238E27FC236}">
                    <a16:creationId xmlns:a16="http://schemas.microsoft.com/office/drawing/2014/main" id="{60D8D5B8-689B-9BC3-53E9-DB9B84F7E7C8}"/>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276" name="Google Shape;249;p30">
                <a:extLst>
                  <a:ext uri="{FF2B5EF4-FFF2-40B4-BE49-F238E27FC236}">
                    <a16:creationId xmlns:a16="http://schemas.microsoft.com/office/drawing/2014/main" id="{042BC949-6572-267F-6075-843D80E44232}"/>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277" name="Google Shape;250;p30">
                <a:extLst>
                  <a:ext uri="{FF2B5EF4-FFF2-40B4-BE49-F238E27FC236}">
                    <a16:creationId xmlns:a16="http://schemas.microsoft.com/office/drawing/2014/main" id="{2DCDBEAE-63B1-E40E-B583-74F18E8A1A31}"/>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278" name="Google Shape;251;p30">
                <a:extLst>
                  <a:ext uri="{FF2B5EF4-FFF2-40B4-BE49-F238E27FC236}">
                    <a16:creationId xmlns:a16="http://schemas.microsoft.com/office/drawing/2014/main" id="{1E697666-32C9-1F3C-D62D-CF56C2D3A0AE}"/>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279" name="Google Shape;252;p30">
                <a:extLst>
                  <a:ext uri="{FF2B5EF4-FFF2-40B4-BE49-F238E27FC236}">
                    <a16:creationId xmlns:a16="http://schemas.microsoft.com/office/drawing/2014/main" id="{1DE35A6E-A8DE-6DF4-6985-C280BCDEFBFF}"/>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280" name="Google Shape;253;p30">
                <a:extLst>
                  <a:ext uri="{FF2B5EF4-FFF2-40B4-BE49-F238E27FC236}">
                    <a16:creationId xmlns:a16="http://schemas.microsoft.com/office/drawing/2014/main" id="{B71B5BAF-6111-9F16-9929-A74AF56C8226}"/>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281" name="Google Shape;254;p30">
                <a:extLst>
                  <a:ext uri="{FF2B5EF4-FFF2-40B4-BE49-F238E27FC236}">
                    <a16:creationId xmlns:a16="http://schemas.microsoft.com/office/drawing/2014/main" id="{5707EC3B-1401-C313-14C0-B118667C3DB4}"/>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282" name="Google Shape;255;p30">
                <a:extLst>
                  <a:ext uri="{FF2B5EF4-FFF2-40B4-BE49-F238E27FC236}">
                    <a16:creationId xmlns:a16="http://schemas.microsoft.com/office/drawing/2014/main" id="{043BE32E-59F7-F290-E25E-CA21DF23779D}"/>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283" name="Google Shape;256;p30">
                <a:extLst>
                  <a:ext uri="{FF2B5EF4-FFF2-40B4-BE49-F238E27FC236}">
                    <a16:creationId xmlns:a16="http://schemas.microsoft.com/office/drawing/2014/main" id="{24E15A8A-3C46-41DC-4E85-2DAC91719FBD}"/>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284" name="Google Shape;257;p30">
                <a:extLst>
                  <a:ext uri="{FF2B5EF4-FFF2-40B4-BE49-F238E27FC236}">
                    <a16:creationId xmlns:a16="http://schemas.microsoft.com/office/drawing/2014/main" id="{78A115A7-DBE3-9AEA-7CF4-1DA28B49F637}"/>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285" name="Google Shape;258;p30">
                <a:extLst>
                  <a:ext uri="{FF2B5EF4-FFF2-40B4-BE49-F238E27FC236}">
                    <a16:creationId xmlns:a16="http://schemas.microsoft.com/office/drawing/2014/main" id="{221B59E0-C2AC-2C70-F2EF-81893146C4EE}"/>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286" name="Google Shape;259;p30">
                <a:extLst>
                  <a:ext uri="{FF2B5EF4-FFF2-40B4-BE49-F238E27FC236}">
                    <a16:creationId xmlns:a16="http://schemas.microsoft.com/office/drawing/2014/main" id="{03FEC97A-C2E4-2F24-1BEF-85E7A2E6A58E}"/>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287" name="Google Shape;260;p30">
                <a:extLst>
                  <a:ext uri="{FF2B5EF4-FFF2-40B4-BE49-F238E27FC236}">
                    <a16:creationId xmlns:a16="http://schemas.microsoft.com/office/drawing/2014/main" id="{9CE843C3-251E-F38B-1EFE-CCF5A723CE4C}"/>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288" name="Google Shape;261;p30">
                <a:extLst>
                  <a:ext uri="{FF2B5EF4-FFF2-40B4-BE49-F238E27FC236}">
                    <a16:creationId xmlns:a16="http://schemas.microsoft.com/office/drawing/2014/main" id="{C9E35619-F3D7-B6A7-C490-878F98ED981E}"/>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289" name="Google Shape;262;p30">
                <a:extLst>
                  <a:ext uri="{FF2B5EF4-FFF2-40B4-BE49-F238E27FC236}">
                    <a16:creationId xmlns:a16="http://schemas.microsoft.com/office/drawing/2014/main" id="{4866EBD8-7EBC-093A-03ED-DAC1DEC12FBF}"/>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290" name="Google Shape;244;p30">
              <a:extLst>
                <a:ext uri="{FF2B5EF4-FFF2-40B4-BE49-F238E27FC236}">
                  <a16:creationId xmlns:a16="http://schemas.microsoft.com/office/drawing/2014/main" id="{5F1E26B5-77D8-CF49-10C9-DB3955E0D829}"/>
                </a:ext>
              </a:extLst>
            </p:cNvPr>
            <p:cNvGrpSpPr/>
            <p:nvPr/>
          </p:nvGrpSpPr>
          <p:grpSpPr>
            <a:xfrm>
              <a:off x="1188220" y="2617068"/>
              <a:ext cx="578505" cy="368994"/>
              <a:chOff x="104075" y="1734857"/>
              <a:chExt cx="2765076" cy="1763676"/>
            </a:xfrm>
          </p:grpSpPr>
          <p:pic>
            <p:nvPicPr>
              <p:cNvPr id="291" name="Google Shape;245;p30">
                <a:extLst>
                  <a:ext uri="{FF2B5EF4-FFF2-40B4-BE49-F238E27FC236}">
                    <a16:creationId xmlns:a16="http://schemas.microsoft.com/office/drawing/2014/main" id="{1FBA1382-4938-A7BC-7C1F-48580B6762C3}"/>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292" name="Google Shape;246;p30">
                <a:extLst>
                  <a:ext uri="{FF2B5EF4-FFF2-40B4-BE49-F238E27FC236}">
                    <a16:creationId xmlns:a16="http://schemas.microsoft.com/office/drawing/2014/main" id="{259273F8-2D38-3703-4A20-BD9115F63961}"/>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293" name="Google Shape;247;p30">
                <a:extLst>
                  <a:ext uri="{FF2B5EF4-FFF2-40B4-BE49-F238E27FC236}">
                    <a16:creationId xmlns:a16="http://schemas.microsoft.com/office/drawing/2014/main" id="{136C4DC5-62BC-FF5E-8FA0-208F6383913F}"/>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294" name="Google Shape;248;p30">
                <a:extLst>
                  <a:ext uri="{FF2B5EF4-FFF2-40B4-BE49-F238E27FC236}">
                    <a16:creationId xmlns:a16="http://schemas.microsoft.com/office/drawing/2014/main" id="{9B3F0FCB-93DF-4872-C3AC-01381B0C9A92}"/>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295" name="Google Shape;249;p30">
                <a:extLst>
                  <a:ext uri="{FF2B5EF4-FFF2-40B4-BE49-F238E27FC236}">
                    <a16:creationId xmlns:a16="http://schemas.microsoft.com/office/drawing/2014/main" id="{90903E28-7457-4BC2-6EEF-56019D668BB5}"/>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296" name="Google Shape;250;p30">
                <a:extLst>
                  <a:ext uri="{FF2B5EF4-FFF2-40B4-BE49-F238E27FC236}">
                    <a16:creationId xmlns:a16="http://schemas.microsoft.com/office/drawing/2014/main" id="{9CC78D41-2726-FDAD-37C9-B271F67DA629}"/>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297" name="Google Shape;251;p30">
                <a:extLst>
                  <a:ext uri="{FF2B5EF4-FFF2-40B4-BE49-F238E27FC236}">
                    <a16:creationId xmlns:a16="http://schemas.microsoft.com/office/drawing/2014/main" id="{B7322F68-0D90-879B-A3F3-0D2A2996920E}"/>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298" name="Google Shape;252;p30">
                <a:extLst>
                  <a:ext uri="{FF2B5EF4-FFF2-40B4-BE49-F238E27FC236}">
                    <a16:creationId xmlns:a16="http://schemas.microsoft.com/office/drawing/2014/main" id="{0D37A5A2-7084-D4DA-6416-6D5C2572002F}"/>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299" name="Google Shape;253;p30">
                <a:extLst>
                  <a:ext uri="{FF2B5EF4-FFF2-40B4-BE49-F238E27FC236}">
                    <a16:creationId xmlns:a16="http://schemas.microsoft.com/office/drawing/2014/main" id="{E8764CED-541A-CD89-7E33-30BD4169600B}"/>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300" name="Google Shape;254;p30">
                <a:extLst>
                  <a:ext uri="{FF2B5EF4-FFF2-40B4-BE49-F238E27FC236}">
                    <a16:creationId xmlns:a16="http://schemas.microsoft.com/office/drawing/2014/main" id="{B88C4557-7FEF-2392-3660-0605D90EA93E}"/>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301" name="Google Shape;255;p30">
                <a:extLst>
                  <a:ext uri="{FF2B5EF4-FFF2-40B4-BE49-F238E27FC236}">
                    <a16:creationId xmlns:a16="http://schemas.microsoft.com/office/drawing/2014/main" id="{17EDA1E2-2142-895F-D111-937AE92495B6}"/>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302" name="Google Shape;256;p30">
                <a:extLst>
                  <a:ext uri="{FF2B5EF4-FFF2-40B4-BE49-F238E27FC236}">
                    <a16:creationId xmlns:a16="http://schemas.microsoft.com/office/drawing/2014/main" id="{7B97B497-90E7-B0FB-B0E6-6B5BF6DA8F9E}"/>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303" name="Google Shape;257;p30">
                <a:extLst>
                  <a:ext uri="{FF2B5EF4-FFF2-40B4-BE49-F238E27FC236}">
                    <a16:creationId xmlns:a16="http://schemas.microsoft.com/office/drawing/2014/main" id="{0DB5361D-38A1-44B0-E0E6-C51440D5C343}"/>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304" name="Google Shape;258;p30">
                <a:extLst>
                  <a:ext uri="{FF2B5EF4-FFF2-40B4-BE49-F238E27FC236}">
                    <a16:creationId xmlns:a16="http://schemas.microsoft.com/office/drawing/2014/main" id="{AFCD3FBA-D77F-3173-79A4-A033E07B5F1F}"/>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305" name="Google Shape;259;p30">
                <a:extLst>
                  <a:ext uri="{FF2B5EF4-FFF2-40B4-BE49-F238E27FC236}">
                    <a16:creationId xmlns:a16="http://schemas.microsoft.com/office/drawing/2014/main" id="{BED97FC9-2DA5-3131-C7A0-E63CEC762CE0}"/>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306" name="Google Shape;260;p30">
                <a:extLst>
                  <a:ext uri="{FF2B5EF4-FFF2-40B4-BE49-F238E27FC236}">
                    <a16:creationId xmlns:a16="http://schemas.microsoft.com/office/drawing/2014/main" id="{E39B7294-BFC7-2216-786F-51DC0516CD3A}"/>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307" name="Google Shape;261;p30">
                <a:extLst>
                  <a:ext uri="{FF2B5EF4-FFF2-40B4-BE49-F238E27FC236}">
                    <a16:creationId xmlns:a16="http://schemas.microsoft.com/office/drawing/2014/main" id="{DC6ED4B6-1F68-C93D-841C-C8706F6720B7}"/>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308" name="Google Shape;262;p30">
                <a:extLst>
                  <a:ext uri="{FF2B5EF4-FFF2-40B4-BE49-F238E27FC236}">
                    <a16:creationId xmlns:a16="http://schemas.microsoft.com/office/drawing/2014/main" id="{A0289217-C63B-FD55-A3C6-0E0E3B67E8D0}"/>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309" name="Google Shape;244;p30">
              <a:extLst>
                <a:ext uri="{FF2B5EF4-FFF2-40B4-BE49-F238E27FC236}">
                  <a16:creationId xmlns:a16="http://schemas.microsoft.com/office/drawing/2014/main" id="{77118CB2-3E98-0CC4-F3F5-B3C9B377F8B1}"/>
                </a:ext>
              </a:extLst>
            </p:cNvPr>
            <p:cNvGrpSpPr/>
            <p:nvPr/>
          </p:nvGrpSpPr>
          <p:grpSpPr>
            <a:xfrm>
              <a:off x="1751252" y="2617068"/>
              <a:ext cx="578505" cy="368994"/>
              <a:chOff x="104075" y="1734857"/>
              <a:chExt cx="2765076" cy="1763676"/>
            </a:xfrm>
          </p:grpSpPr>
          <p:pic>
            <p:nvPicPr>
              <p:cNvPr id="310" name="Google Shape;245;p30">
                <a:extLst>
                  <a:ext uri="{FF2B5EF4-FFF2-40B4-BE49-F238E27FC236}">
                    <a16:creationId xmlns:a16="http://schemas.microsoft.com/office/drawing/2014/main" id="{AAEFC31E-FEE5-5C9F-1598-8DFE4F27C13C}"/>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311" name="Google Shape;246;p30">
                <a:extLst>
                  <a:ext uri="{FF2B5EF4-FFF2-40B4-BE49-F238E27FC236}">
                    <a16:creationId xmlns:a16="http://schemas.microsoft.com/office/drawing/2014/main" id="{F705B789-5D94-A26C-9C5B-918D8D649123}"/>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312" name="Google Shape;247;p30">
                <a:extLst>
                  <a:ext uri="{FF2B5EF4-FFF2-40B4-BE49-F238E27FC236}">
                    <a16:creationId xmlns:a16="http://schemas.microsoft.com/office/drawing/2014/main" id="{537D1CB2-9BD4-71AD-0F01-BE5EA39F6F8D}"/>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313" name="Google Shape;248;p30">
                <a:extLst>
                  <a:ext uri="{FF2B5EF4-FFF2-40B4-BE49-F238E27FC236}">
                    <a16:creationId xmlns:a16="http://schemas.microsoft.com/office/drawing/2014/main" id="{08BFB6F9-64FE-9EC6-A36F-1CAE8111E475}"/>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314" name="Google Shape;249;p30">
                <a:extLst>
                  <a:ext uri="{FF2B5EF4-FFF2-40B4-BE49-F238E27FC236}">
                    <a16:creationId xmlns:a16="http://schemas.microsoft.com/office/drawing/2014/main" id="{2FEDA0B0-9FA7-63C2-16B6-A01C8DB02BD9}"/>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315" name="Google Shape;250;p30">
                <a:extLst>
                  <a:ext uri="{FF2B5EF4-FFF2-40B4-BE49-F238E27FC236}">
                    <a16:creationId xmlns:a16="http://schemas.microsoft.com/office/drawing/2014/main" id="{3D9642E8-EABD-AF39-3CA0-37293DECFBE5}"/>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316" name="Google Shape;251;p30">
                <a:extLst>
                  <a:ext uri="{FF2B5EF4-FFF2-40B4-BE49-F238E27FC236}">
                    <a16:creationId xmlns:a16="http://schemas.microsoft.com/office/drawing/2014/main" id="{33E8C09F-B42A-E73A-3A29-2BEDDAE4EB84}"/>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317" name="Google Shape;252;p30">
                <a:extLst>
                  <a:ext uri="{FF2B5EF4-FFF2-40B4-BE49-F238E27FC236}">
                    <a16:creationId xmlns:a16="http://schemas.microsoft.com/office/drawing/2014/main" id="{7EC3A894-8864-C976-CA50-FC47D6064110}"/>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318" name="Google Shape;253;p30">
                <a:extLst>
                  <a:ext uri="{FF2B5EF4-FFF2-40B4-BE49-F238E27FC236}">
                    <a16:creationId xmlns:a16="http://schemas.microsoft.com/office/drawing/2014/main" id="{21A769A7-C101-8816-169A-B5B323A0EBE2}"/>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319" name="Google Shape;254;p30">
                <a:extLst>
                  <a:ext uri="{FF2B5EF4-FFF2-40B4-BE49-F238E27FC236}">
                    <a16:creationId xmlns:a16="http://schemas.microsoft.com/office/drawing/2014/main" id="{2D299768-9353-12CA-FFD2-7499ABB7776E}"/>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320" name="Google Shape;255;p30">
                <a:extLst>
                  <a:ext uri="{FF2B5EF4-FFF2-40B4-BE49-F238E27FC236}">
                    <a16:creationId xmlns:a16="http://schemas.microsoft.com/office/drawing/2014/main" id="{4519B152-207F-1EB3-8F29-1A0698B0D758}"/>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321" name="Google Shape;256;p30">
                <a:extLst>
                  <a:ext uri="{FF2B5EF4-FFF2-40B4-BE49-F238E27FC236}">
                    <a16:creationId xmlns:a16="http://schemas.microsoft.com/office/drawing/2014/main" id="{0BF19083-EF67-2AF8-3BFC-61F1C021C020}"/>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322" name="Google Shape;257;p30">
                <a:extLst>
                  <a:ext uri="{FF2B5EF4-FFF2-40B4-BE49-F238E27FC236}">
                    <a16:creationId xmlns:a16="http://schemas.microsoft.com/office/drawing/2014/main" id="{8A2951BB-630E-A6E7-FBB7-D758E10C052D}"/>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323" name="Google Shape;258;p30">
                <a:extLst>
                  <a:ext uri="{FF2B5EF4-FFF2-40B4-BE49-F238E27FC236}">
                    <a16:creationId xmlns:a16="http://schemas.microsoft.com/office/drawing/2014/main" id="{4AE9167F-FA64-9356-E7A7-988763CA088C}"/>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324" name="Google Shape;259;p30">
                <a:extLst>
                  <a:ext uri="{FF2B5EF4-FFF2-40B4-BE49-F238E27FC236}">
                    <a16:creationId xmlns:a16="http://schemas.microsoft.com/office/drawing/2014/main" id="{F61357B7-B604-FF31-2821-3BBAC370D1A6}"/>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325" name="Google Shape;260;p30">
                <a:extLst>
                  <a:ext uri="{FF2B5EF4-FFF2-40B4-BE49-F238E27FC236}">
                    <a16:creationId xmlns:a16="http://schemas.microsoft.com/office/drawing/2014/main" id="{30F5ABCB-2D8F-DD89-843D-176FFD2220D3}"/>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326" name="Google Shape;261;p30">
                <a:extLst>
                  <a:ext uri="{FF2B5EF4-FFF2-40B4-BE49-F238E27FC236}">
                    <a16:creationId xmlns:a16="http://schemas.microsoft.com/office/drawing/2014/main" id="{B0A8D115-99D1-0630-88DA-8AF0A1F293EA}"/>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327" name="Google Shape;262;p30">
                <a:extLst>
                  <a:ext uri="{FF2B5EF4-FFF2-40B4-BE49-F238E27FC236}">
                    <a16:creationId xmlns:a16="http://schemas.microsoft.com/office/drawing/2014/main" id="{83C9617A-1A84-5B1D-F4C0-D22E80E1D0E8}"/>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404" name="Google Shape;244;p30">
              <a:extLst>
                <a:ext uri="{FF2B5EF4-FFF2-40B4-BE49-F238E27FC236}">
                  <a16:creationId xmlns:a16="http://schemas.microsoft.com/office/drawing/2014/main" id="{F5DF95D8-64CA-F8A2-09F3-CE00F4DF09B0}"/>
                </a:ext>
              </a:extLst>
            </p:cNvPr>
            <p:cNvGrpSpPr/>
            <p:nvPr/>
          </p:nvGrpSpPr>
          <p:grpSpPr>
            <a:xfrm>
              <a:off x="91039" y="3000660"/>
              <a:ext cx="578505" cy="368994"/>
              <a:chOff x="104075" y="1734857"/>
              <a:chExt cx="2765076" cy="1763676"/>
            </a:xfrm>
          </p:grpSpPr>
          <p:pic>
            <p:nvPicPr>
              <p:cNvPr id="405" name="Google Shape;245;p30">
                <a:extLst>
                  <a:ext uri="{FF2B5EF4-FFF2-40B4-BE49-F238E27FC236}">
                    <a16:creationId xmlns:a16="http://schemas.microsoft.com/office/drawing/2014/main" id="{F3D87321-4ACC-43F6-91E6-601F753A2D2F}"/>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406" name="Google Shape;246;p30">
                <a:extLst>
                  <a:ext uri="{FF2B5EF4-FFF2-40B4-BE49-F238E27FC236}">
                    <a16:creationId xmlns:a16="http://schemas.microsoft.com/office/drawing/2014/main" id="{CF121733-3592-EA32-D114-795A2E2B35E3}"/>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407" name="Google Shape;247;p30">
                <a:extLst>
                  <a:ext uri="{FF2B5EF4-FFF2-40B4-BE49-F238E27FC236}">
                    <a16:creationId xmlns:a16="http://schemas.microsoft.com/office/drawing/2014/main" id="{A5863682-5871-DCD5-7131-E4AA90F5316C}"/>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408" name="Google Shape;248;p30">
                <a:extLst>
                  <a:ext uri="{FF2B5EF4-FFF2-40B4-BE49-F238E27FC236}">
                    <a16:creationId xmlns:a16="http://schemas.microsoft.com/office/drawing/2014/main" id="{E992D7CF-D058-3E62-E476-813A168B5964}"/>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409" name="Google Shape;249;p30">
                <a:extLst>
                  <a:ext uri="{FF2B5EF4-FFF2-40B4-BE49-F238E27FC236}">
                    <a16:creationId xmlns:a16="http://schemas.microsoft.com/office/drawing/2014/main" id="{2232139D-AE57-A209-E3E0-1AEEC66636BD}"/>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410" name="Google Shape;250;p30">
                <a:extLst>
                  <a:ext uri="{FF2B5EF4-FFF2-40B4-BE49-F238E27FC236}">
                    <a16:creationId xmlns:a16="http://schemas.microsoft.com/office/drawing/2014/main" id="{F77CB3EB-AD60-B0A2-F3C3-15A7064E3447}"/>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411" name="Google Shape;251;p30">
                <a:extLst>
                  <a:ext uri="{FF2B5EF4-FFF2-40B4-BE49-F238E27FC236}">
                    <a16:creationId xmlns:a16="http://schemas.microsoft.com/office/drawing/2014/main" id="{40A8BF4F-FDD5-A94F-AE28-0C4EA0989D2D}"/>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412" name="Google Shape;252;p30">
                <a:extLst>
                  <a:ext uri="{FF2B5EF4-FFF2-40B4-BE49-F238E27FC236}">
                    <a16:creationId xmlns:a16="http://schemas.microsoft.com/office/drawing/2014/main" id="{D8E7F6BB-D0B2-8EA5-AB4B-15E34C7A76A5}"/>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413" name="Google Shape;253;p30">
                <a:extLst>
                  <a:ext uri="{FF2B5EF4-FFF2-40B4-BE49-F238E27FC236}">
                    <a16:creationId xmlns:a16="http://schemas.microsoft.com/office/drawing/2014/main" id="{19CA5A38-2F10-9186-D62E-6EAFCAB4194A}"/>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414" name="Google Shape;254;p30">
                <a:extLst>
                  <a:ext uri="{FF2B5EF4-FFF2-40B4-BE49-F238E27FC236}">
                    <a16:creationId xmlns:a16="http://schemas.microsoft.com/office/drawing/2014/main" id="{F1CD963C-863F-F0BD-FC9F-4E033D8ECCB8}"/>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415" name="Google Shape;255;p30">
                <a:extLst>
                  <a:ext uri="{FF2B5EF4-FFF2-40B4-BE49-F238E27FC236}">
                    <a16:creationId xmlns:a16="http://schemas.microsoft.com/office/drawing/2014/main" id="{BBE30E69-8F62-DE23-C550-2EEDC54CDAA0}"/>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416" name="Google Shape;256;p30">
                <a:extLst>
                  <a:ext uri="{FF2B5EF4-FFF2-40B4-BE49-F238E27FC236}">
                    <a16:creationId xmlns:a16="http://schemas.microsoft.com/office/drawing/2014/main" id="{61E245AA-E061-65F0-36E7-94E72E128F4A}"/>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417" name="Google Shape;257;p30">
                <a:extLst>
                  <a:ext uri="{FF2B5EF4-FFF2-40B4-BE49-F238E27FC236}">
                    <a16:creationId xmlns:a16="http://schemas.microsoft.com/office/drawing/2014/main" id="{43EA2AC8-315B-BBF7-9F3B-887525A43B78}"/>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418" name="Google Shape;258;p30">
                <a:extLst>
                  <a:ext uri="{FF2B5EF4-FFF2-40B4-BE49-F238E27FC236}">
                    <a16:creationId xmlns:a16="http://schemas.microsoft.com/office/drawing/2014/main" id="{E86A90C7-B291-97F6-D0E1-4C6C24119929}"/>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419" name="Google Shape;259;p30">
                <a:extLst>
                  <a:ext uri="{FF2B5EF4-FFF2-40B4-BE49-F238E27FC236}">
                    <a16:creationId xmlns:a16="http://schemas.microsoft.com/office/drawing/2014/main" id="{AABDC24B-40ED-9944-EFFA-34D2B753DD8C}"/>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420" name="Google Shape;260;p30">
                <a:extLst>
                  <a:ext uri="{FF2B5EF4-FFF2-40B4-BE49-F238E27FC236}">
                    <a16:creationId xmlns:a16="http://schemas.microsoft.com/office/drawing/2014/main" id="{BD838D0A-5B4A-E52C-5114-5AD7F4DF2118}"/>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421" name="Google Shape;261;p30">
                <a:extLst>
                  <a:ext uri="{FF2B5EF4-FFF2-40B4-BE49-F238E27FC236}">
                    <a16:creationId xmlns:a16="http://schemas.microsoft.com/office/drawing/2014/main" id="{9FF6CC6E-CBE4-8FD7-9C21-DED7B6057D59}"/>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422" name="Google Shape;262;p30">
                <a:extLst>
                  <a:ext uri="{FF2B5EF4-FFF2-40B4-BE49-F238E27FC236}">
                    <a16:creationId xmlns:a16="http://schemas.microsoft.com/office/drawing/2014/main" id="{0931E19C-2D81-DB66-35AB-FDE13E15231E}"/>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423" name="Google Shape;244;p30">
              <a:extLst>
                <a:ext uri="{FF2B5EF4-FFF2-40B4-BE49-F238E27FC236}">
                  <a16:creationId xmlns:a16="http://schemas.microsoft.com/office/drawing/2014/main" id="{98C2803D-71BA-E8B5-9AEE-17F04C48FF71}"/>
                </a:ext>
              </a:extLst>
            </p:cNvPr>
            <p:cNvGrpSpPr/>
            <p:nvPr/>
          </p:nvGrpSpPr>
          <p:grpSpPr>
            <a:xfrm>
              <a:off x="640221" y="3000660"/>
              <a:ext cx="578505" cy="368994"/>
              <a:chOff x="104075" y="1734857"/>
              <a:chExt cx="2765076" cy="1763676"/>
            </a:xfrm>
          </p:grpSpPr>
          <p:pic>
            <p:nvPicPr>
              <p:cNvPr id="424" name="Google Shape;245;p30">
                <a:extLst>
                  <a:ext uri="{FF2B5EF4-FFF2-40B4-BE49-F238E27FC236}">
                    <a16:creationId xmlns:a16="http://schemas.microsoft.com/office/drawing/2014/main" id="{EEB22D87-8D40-5282-0B7D-0775D2FAD0FA}"/>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425" name="Google Shape;246;p30">
                <a:extLst>
                  <a:ext uri="{FF2B5EF4-FFF2-40B4-BE49-F238E27FC236}">
                    <a16:creationId xmlns:a16="http://schemas.microsoft.com/office/drawing/2014/main" id="{3D0A586D-A477-B8F2-C378-83D2E3872EB5}"/>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426" name="Google Shape;247;p30">
                <a:extLst>
                  <a:ext uri="{FF2B5EF4-FFF2-40B4-BE49-F238E27FC236}">
                    <a16:creationId xmlns:a16="http://schemas.microsoft.com/office/drawing/2014/main" id="{39972771-5417-B45D-0C8B-0201E134B174}"/>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427" name="Google Shape;248;p30">
                <a:extLst>
                  <a:ext uri="{FF2B5EF4-FFF2-40B4-BE49-F238E27FC236}">
                    <a16:creationId xmlns:a16="http://schemas.microsoft.com/office/drawing/2014/main" id="{8C13DECF-816B-F108-C578-AD13933A1AED}"/>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428" name="Google Shape;249;p30">
                <a:extLst>
                  <a:ext uri="{FF2B5EF4-FFF2-40B4-BE49-F238E27FC236}">
                    <a16:creationId xmlns:a16="http://schemas.microsoft.com/office/drawing/2014/main" id="{F509FDB8-E4E5-8106-5E18-DCF1D272F6AF}"/>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429" name="Google Shape;250;p30">
                <a:extLst>
                  <a:ext uri="{FF2B5EF4-FFF2-40B4-BE49-F238E27FC236}">
                    <a16:creationId xmlns:a16="http://schemas.microsoft.com/office/drawing/2014/main" id="{3DB0D385-0B8A-26CF-4767-C08FD47D2B97}"/>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430" name="Google Shape;251;p30">
                <a:extLst>
                  <a:ext uri="{FF2B5EF4-FFF2-40B4-BE49-F238E27FC236}">
                    <a16:creationId xmlns:a16="http://schemas.microsoft.com/office/drawing/2014/main" id="{F0F2AA21-083D-E399-A943-000FF46929BD}"/>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431" name="Google Shape;252;p30">
                <a:extLst>
                  <a:ext uri="{FF2B5EF4-FFF2-40B4-BE49-F238E27FC236}">
                    <a16:creationId xmlns:a16="http://schemas.microsoft.com/office/drawing/2014/main" id="{EFEDAB8A-EBD2-7497-82B8-E42B0B55E683}"/>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432" name="Google Shape;253;p30">
                <a:extLst>
                  <a:ext uri="{FF2B5EF4-FFF2-40B4-BE49-F238E27FC236}">
                    <a16:creationId xmlns:a16="http://schemas.microsoft.com/office/drawing/2014/main" id="{F622E40E-4436-F273-9D2A-72D7F85890A4}"/>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433" name="Google Shape;254;p30">
                <a:extLst>
                  <a:ext uri="{FF2B5EF4-FFF2-40B4-BE49-F238E27FC236}">
                    <a16:creationId xmlns:a16="http://schemas.microsoft.com/office/drawing/2014/main" id="{1237959A-0A6B-24A4-B689-5DAA83C6B4AC}"/>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434" name="Google Shape;255;p30">
                <a:extLst>
                  <a:ext uri="{FF2B5EF4-FFF2-40B4-BE49-F238E27FC236}">
                    <a16:creationId xmlns:a16="http://schemas.microsoft.com/office/drawing/2014/main" id="{7CA42884-C03F-0EBC-0D3E-9BE4544DCC92}"/>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435" name="Google Shape;256;p30">
                <a:extLst>
                  <a:ext uri="{FF2B5EF4-FFF2-40B4-BE49-F238E27FC236}">
                    <a16:creationId xmlns:a16="http://schemas.microsoft.com/office/drawing/2014/main" id="{FDCF4CF9-2347-D64F-371B-EE6F50BCB87D}"/>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436" name="Google Shape;257;p30">
                <a:extLst>
                  <a:ext uri="{FF2B5EF4-FFF2-40B4-BE49-F238E27FC236}">
                    <a16:creationId xmlns:a16="http://schemas.microsoft.com/office/drawing/2014/main" id="{A9918D8D-41F8-15A8-A924-37F35717C0A5}"/>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437" name="Google Shape;258;p30">
                <a:extLst>
                  <a:ext uri="{FF2B5EF4-FFF2-40B4-BE49-F238E27FC236}">
                    <a16:creationId xmlns:a16="http://schemas.microsoft.com/office/drawing/2014/main" id="{D3672EB5-A682-1F20-5C9B-B9AA4BE44739}"/>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438" name="Google Shape;259;p30">
                <a:extLst>
                  <a:ext uri="{FF2B5EF4-FFF2-40B4-BE49-F238E27FC236}">
                    <a16:creationId xmlns:a16="http://schemas.microsoft.com/office/drawing/2014/main" id="{DC1AB331-F59E-954A-7745-08A929094EBF}"/>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439" name="Google Shape;260;p30">
                <a:extLst>
                  <a:ext uri="{FF2B5EF4-FFF2-40B4-BE49-F238E27FC236}">
                    <a16:creationId xmlns:a16="http://schemas.microsoft.com/office/drawing/2014/main" id="{0E70862E-63AC-8DF2-654B-C5001A8BB426}"/>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440" name="Google Shape;261;p30">
                <a:extLst>
                  <a:ext uri="{FF2B5EF4-FFF2-40B4-BE49-F238E27FC236}">
                    <a16:creationId xmlns:a16="http://schemas.microsoft.com/office/drawing/2014/main" id="{59DDEF38-BB4B-7601-095B-B0457809B3FC}"/>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441" name="Google Shape;262;p30">
                <a:extLst>
                  <a:ext uri="{FF2B5EF4-FFF2-40B4-BE49-F238E27FC236}">
                    <a16:creationId xmlns:a16="http://schemas.microsoft.com/office/drawing/2014/main" id="{EB705419-6410-4B74-186D-09F70B9C70FE}"/>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442" name="Google Shape;244;p30">
              <a:extLst>
                <a:ext uri="{FF2B5EF4-FFF2-40B4-BE49-F238E27FC236}">
                  <a16:creationId xmlns:a16="http://schemas.microsoft.com/office/drawing/2014/main" id="{6AB77C07-4255-F8E1-C505-88BC091A957C}"/>
                </a:ext>
              </a:extLst>
            </p:cNvPr>
            <p:cNvGrpSpPr/>
            <p:nvPr/>
          </p:nvGrpSpPr>
          <p:grpSpPr>
            <a:xfrm>
              <a:off x="1198364" y="3000660"/>
              <a:ext cx="578505" cy="368994"/>
              <a:chOff x="104075" y="1734857"/>
              <a:chExt cx="2765076" cy="1763676"/>
            </a:xfrm>
          </p:grpSpPr>
          <p:pic>
            <p:nvPicPr>
              <p:cNvPr id="443" name="Google Shape;245;p30">
                <a:extLst>
                  <a:ext uri="{FF2B5EF4-FFF2-40B4-BE49-F238E27FC236}">
                    <a16:creationId xmlns:a16="http://schemas.microsoft.com/office/drawing/2014/main" id="{D5608EF8-9AF2-7746-B308-40E6929C815E}"/>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444" name="Google Shape;246;p30">
                <a:extLst>
                  <a:ext uri="{FF2B5EF4-FFF2-40B4-BE49-F238E27FC236}">
                    <a16:creationId xmlns:a16="http://schemas.microsoft.com/office/drawing/2014/main" id="{00B44149-682B-10F8-C61F-11817F1EFCDA}"/>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445" name="Google Shape;247;p30">
                <a:extLst>
                  <a:ext uri="{FF2B5EF4-FFF2-40B4-BE49-F238E27FC236}">
                    <a16:creationId xmlns:a16="http://schemas.microsoft.com/office/drawing/2014/main" id="{2D204536-676D-6C23-1C9B-5F0674E5AC70}"/>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446" name="Google Shape;248;p30">
                <a:extLst>
                  <a:ext uri="{FF2B5EF4-FFF2-40B4-BE49-F238E27FC236}">
                    <a16:creationId xmlns:a16="http://schemas.microsoft.com/office/drawing/2014/main" id="{E1206FA4-22C9-E909-BAB2-1DFD6F421991}"/>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447" name="Google Shape;249;p30">
                <a:extLst>
                  <a:ext uri="{FF2B5EF4-FFF2-40B4-BE49-F238E27FC236}">
                    <a16:creationId xmlns:a16="http://schemas.microsoft.com/office/drawing/2014/main" id="{069B1572-5C34-5BFC-0DAC-F6CC91F32824}"/>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448" name="Google Shape;250;p30">
                <a:extLst>
                  <a:ext uri="{FF2B5EF4-FFF2-40B4-BE49-F238E27FC236}">
                    <a16:creationId xmlns:a16="http://schemas.microsoft.com/office/drawing/2014/main" id="{6CADBE95-5DBD-BBE7-47A6-4BFBFB740EA8}"/>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449" name="Google Shape;251;p30">
                <a:extLst>
                  <a:ext uri="{FF2B5EF4-FFF2-40B4-BE49-F238E27FC236}">
                    <a16:creationId xmlns:a16="http://schemas.microsoft.com/office/drawing/2014/main" id="{5391C88B-BB82-ABDB-C370-BC89A3443DB6}"/>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450" name="Google Shape;252;p30">
                <a:extLst>
                  <a:ext uri="{FF2B5EF4-FFF2-40B4-BE49-F238E27FC236}">
                    <a16:creationId xmlns:a16="http://schemas.microsoft.com/office/drawing/2014/main" id="{DD18CB01-9650-BA5C-1E78-50457CC04575}"/>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451" name="Google Shape;253;p30">
                <a:extLst>
                  <a:ext uri="{FF2B5EF4-FFF2-40B4-BE49-F238E27FC236}">
                    <a16:creationId xmlns:a16="http://schemas.microsoft.com/office/drawing/2014/main" id="{F2E5863F-707B-0CA6-F273-91ECFCF36500}"/>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452" name="Google Shape;254;p30">
                <a:extLst>
                  <a:ext uri="{FF2B5EF4-FFF2-40B4-BE49-F238E27FC236}">
                    <a16:creationId xmlns:a16="http://schemas.microsoft.com/office/drawing/2014/main" id="{DDC77D2C-3779-CD2E-E579-A86239C04AAF}"/>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453" name="Google Shape;255;p30">
                <a:extLst>
                  <a:ext uri="{FF2B5EF4-FFF2-40B4-BE49-F238E27FC236}">
                    <a16:creationId xmlns:a16="http://schemas.microsoft.com/office/drawing/2014/main" id="{FF18279D-7213-C9A8-C1DA-271C9820F5B2}"/>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454" name="Google Shape;256;p30">
                <a:extLst>
                  <a:ext uri="{FF2B5EF4-FFF2-40B4-BE49-F238E27FC236}">
                    <a16:creationId xmlns:a16="http://schemas.microsoft.com/office/drawing/2014/main" id="{2C286EFA-2317-F62B-51F0-033F588CF980}"/>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455" name="Google Shape;257;p30">
                <a:extLst>
                  <a:ext uri="{FF2B5EF4-FFF2-40B4-BE49-F238E27FC236}">
                    <a16:creationId xmlns:a16="http://schemas.microsoft.com/office/drawing/2014/main" id="{3491C0D7-6707-41DF-E505-925CB513D131}"/>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456" name="Google Shape;258;p30">
                <a:extLst>
                  <a:ext uri="{FF2B5EF4-FFF2-40B4-BE49-F238E27FC236}">
                    <a16:creationId xmlns:a16="http://schemas.microsoft.com/office/drawing/2014/main" id="{1A86B813-9427-6964-3F5A-D22AB9DA8867}"/>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457" name="Google Shape;259;p30">
                <a:extLst>
                  <a:ext uri="{FF2B5EF4-FFF2-40B4-BE49-F238E27FC236}">
                    <a16:creationId xmlns:a16="http://schemas.microsoft.com/office/drawing/2014/main" id="{8DB9B9F0-FEA6-D8F6-C14B-D73C74AFF3A1}"/>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458" name="Google Shape;260;p30">
                <a:extLst>
                  <a:ext uri="{FF2B5EF4-FFF2-40B4-BE49-F238E27FC236}">
                    <a16:creationId xmlns:a16="http://schemas.microsoft.com/office/drawing/2014/main" id="{61F59439-5A80-C6F3-98EB-40E590A189E6}"/>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459" name="Google Shape;261;p30">
                <a:extLst>
                  <a:ext uri="{FF2B5EF4-FFF2-40B4-BE49-F238E27FC236}">
                    <a16:creationId xmlns:a16="http://schemas.microsoft.com/office/drawing/2014/main" id="{B97E8FF3-4F68-F4E8-A43E-2F7E729E4DC2}"/>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460" name="Google Shape;262;p30">
                <a:extLst>
                  <a:ext uri="{FF2B5EF4-FFF2-40B4-BE49-F238E27FC236}">
                    <a16:creationId xmlns:a16="http://schemas.microsoft.com/office/drawing/2014/main" id="{CA44350B-503D-DB9A-EE59-75BFBF7AF320}"/>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461" name="Google Shape;244;p30">
              <a:extLst>
                <a:ext uri="{FF2B5EF4-FFF2-40B4-BE49-F238E27FC236}">
                  <a16:creationId xmlns:a16="http://schemas.microsoft.com/office/drawing/2014/main" id="{F4E996B2-209E-1048-1609-091EC166E84D}"/>
                </a:ext>
              </a:extLst>
            </p:cNvPr>
            <p:cNvGrpSpPr/>
            <p:nvPr/>
          </p:nvGrpSpPr>
          <p:grpSpPr>
            <a:xfrm>
              <a:off x="1761396" y="3000660"/>
              <a:ext cx="578505" cy="368994"/>
              <a:chOff x="104075" y="1734857"/>
              <a:chExt cx="2765076" cy="1763676"/>
            </a:xfrm>
          </p:grpSpPr>
          <p:pic>
            <p:nvPicPr>
              <p:cNvPr id="462" name="Google Shape;245;p30">
                <a:extLst>
                  <a:ext uri="{FF2B5EF4-FFF2-40B4-BE49-F238E27FC236}">
                    <a16:creationId xmlns:a16="http://schemas.microsoft.com/office/drawing/2014/main" id="{80066DDA-25F7-04BF-7A0E-7F0B8653C20A}"/>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463" name="Google Shape;246;p30">
                <a:extLst>
                  <a:ext uri="{FF2B5EF4-FFF2-40B4-BE49-F238E27FC236}">
                    <a16:creationId xmlns:a16="http://schemas.microsoft.com/office/drawing/2014/main" id="{D4F7DA53-588F-244C-7E13-FFCA41364611}"/>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464" name="Google Shape;247;p30">
                <a:extLst>
                  <a:ext uri="{FF2B5EF4-FFF2-40B4-BE49-F238E27FC236}">
                    <a16:creationId xmlns:a16="http://schemas.microsoft.com/office/drawing/2014/main" id="{8DA2C4CB-F0A6-C96E-60C7-3229D69CBBC1}"/>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465" name="Google Shape;248;p30">
                <a:extLst>
                  <a:ext uri="{FF2B5EF4-FFF2-40B4-BE49-F238E27FC236}">
                    <a16:creationId xmlns:a16="http://schemas.microsoft.com/office/drawing/2014/main" id="{121F1B65-0D9E-3E12-0EB7-683A69A807B3}"/>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466" name="Google Shape;249;p30">
                <a:extLst>
                  <a:ext uri="{FF2B5EF4-FFF2-40B4-BE49-F238E27FC236}">
                    <a16:creationId xmlns:a16="http://schemas.microsoft.com/office/drawing/2014/main" id="{EDF82003-146B-52FE-B8FA-22D8B1012C07}"/>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467" name="Google Shape;250;p30">
                <a:extLst>
                  <a:ext uri="{FF2B5EF4-FFF2-40B4-BE49-F238E27FC236}">
                    <a16:creationId xmlns:a16="http://schemas.microsoft.com/office/drawing/2014/main" id="{1569439A-B5F6-E116-6134-7CD732FC3AAA}"/>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468" name="Google Shape;251;p30">
                <a:extLst>
                  <a:ext uri="{FF2B5EF4-FFF2-40B4-BE49-F238E27FC236}">
                    <a16:creationId xmlns:a16="http://schemas.microsoft.com/office/drawing/2014/main" id="{3DE254BD-6E5F-BE96-623E-C3AB5CBFB912}"/>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469" name="Google Shape;252;p30">
                <a:extLst>
                  <a:ext uri="{FF2B5EF4-FFF2-40B4-BE49-F238E27FC236}">
                    <a16:creationId xmlns:a16="http://schemas.microsoft.com/office/drawing/2014/main" id="{B3DF5D9A-66EA-0773-993D-19364E16FEBF}"/>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470" name="Google Shape;253;p30">
                <a:extLst>
                  <a:ext uri="{FF2B5EF4-FFF2-40B4-BE49-F238E27FC236}">
                    <a16:creationId xmlns:a16="http://schemas.microsoft.com/office/drawing/2014/main" id="{500D64EF-5235-9A6B-511E-23733C350CAD}"/>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471" name="Google Shape;254;p30">
                <a:extLst>
                  <a:ext uri="{FF2B5EF4-FFF2-40B4-BE49-F238E27FC236}">
                    <a16:creationId xmlns:a16="http://schemas.microsoft.com/office/drawing/2014/main" id="{F61440EF-C76F-C355-CBDA-38D0DE89AA4B}"/>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472" name="Google Shape;255;p30">
                <a:extLst>
                  <a:ext uri="{FF2B5EF4-FFF2-40B4-BE49-F238E27FC236}">
                    <a16:creationId xmlns:a16="http://schemas.microsoft.com/office/drawing/2014/main" id="{29707CD2-3DB1-67F6-490B-1FC8109C716A}"/>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473" name="Google Shape;256;p30">
                <a:extLst>
                  <a:ext uri="{FF2B5EF4-FFF2-40B4-BE49-F238E27FC236}">
                    <a16:creationId xmlns:a16="http://schemas.microsoft.com/office/drawing/2014/main" id="{9BD5B4B0-363D-7788-A237-456FACC8E2E5}"/>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474" name="Google Shape;257;p30">
                <a:extLst>
                  <a:ext uri="{FF2B5EF4-FFF2-40B4-BE49-F238E27FC236}">
                    <a16:creationId xmlns:a16="http://schemas.microsoft.com/office/drawing/2014/main" id="{D96897E5-BBFF-9EF5-A213-4B97F63E34DD}"/>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475" name="Google Shape;258;p30">
                <a:extLst>
                  <a:ext uri="{FF2B5EF4-FFF2-40B4-BE49-F238E27FC236}">
                    <a16:creationId xmlns:a16="http://schemas.microsoft.com/office/drawing/2014/main" id="{B6F6B0AA-A53E-FBA3-1437-01520B14236D}"/>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476" name="Google Shape;259;p30">
                <a:extLst>
                  <a:ext uri="{FF2B5EF4-FFF2-40B4-BE49-F238E27FC236}">
                    <a16:creationId xmlns:a16="http://schemas.microsoft.com/office/drawing/2014/main" id="{D26C6323-D170-1FE8-4F37-333D849F7107}"/>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477" name="Google Shape;260;p30">
                <a:extLst>
                  <a:ext uri="{FF2B5EF4-FFF2-40B4-BE49-F238E27FC236}">
                    <a16:creationId xmlns:a16="http://schemas.microsoft.com/office/drawing/2014/main" id="{B0D9E4F3-6969-004B-8024-CCD5BFE18BE8}"/>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478" name="Google Shape;261;p30">
                <a:extLst>
                  <a:ext uri="{FF2B5EF4-FFF2-40B4-BE49-F238E27FC236}">
                    <a16:creationId xmlns:a16="http://schemas.microsoft.com/office/drawing/2014/main" id="{633F8E8D-7EC5-8C43-A9D9-98CCA6DEC4FA}"/>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479" name="Google Shape;262;p30">
                <a:extLst>
                  <a:ext uri="{FF2B5EF4-FFF2-40B4-BE49-F238E27FC236}">
                    <a16:creationId xmlns:a16="http://schemas.microsoft.com/office/drawing/2014/main" id="{F100E380-824F-C7F0-4FF4-CEE235208767}"/>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557" name="Google Shape;244;p30">
              <a:extLst>
                <a:ext uri="{FF2B5EF4-FFF2-40B4-BE49-F238E27FC236}">
                  <a16:creationId xmlns:a16="http://schemas.microsoft.com/office/drawing/2014/main" id="{1929BECE-6338-293F-4C1B-E50629E61E9C}"/>
                </a:ext>
              </a:extLst>
            </p:cNvPr>
            <p:cNvGrpSpPr/>
            <p:nvPr/>
          </p:nvGrpSpPr>
          <p:grpSpPr>
            <a:xfrm>
              <a:off x="83786" y="3369654"/>
              <a:ext cx="578505" cy="368994"/>
              <a:chOff x="104075" y="1734857"/>
              <a:chExt cx="2765076" cy="1763676"/>
            </a:xfrm>
          </p:grpSpPr>
          <p:pic>
            <p:nvPicPr>
              <p:cNvPr id="558" name="Google Shape;245;p30">
                <a:extLst>
                  <a:ext uri="{FF2B5EF4-FFF2-40B4-BE49-F238E27FC236}">
                    <a16:creationId xmlns:a16="http://schemas.microsoft.com/office/drawing/2014/main" id="{53667C42-7FA9-DE55-64C9-EB64D966A930}"/>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559" name="Google Shape;246;p30">
                <a:extLst>
                  <a:ext uri="{FF2B5EF4-FFF2-40B4-BE49-F238E27FC236}">
                    <a16:creationId xmlns:a16="http://schemas.microsoft.com/office/drawing/2014/main" id="{C855460D-F39C-94C9-49E6-D3D6CA3FBE4A}"/>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560" name="Google Shape;247;p30">
                <a:extLst>
                  <a:ext uri="{FF2B5EF4-FFF2-40B4-BE49-F238E27FC236}">
                    <a16:creationId xmlns:a16="http://schemas.microsoft.com/office/drawing/2014/main" id="{2031BD62-F70D-FBEE-3812-E108EB0CD1AA}"/>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561" name="Google Shape;248;p30">
                <a:extLst>
                  <a:ext uri="{FF2B5EF4-FFF2-40B4-BE49-F238E27FC236}">
                    <a16:creationId xmlns:a16="http://schemas.microsoft.com/office/drawing/2014/main" id="{5AFB7191-EEEC-5918-CCD0-F69B953BF114}"/>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562" name="Google Shape;249;p30">
                <a:extLst>
                  <a:ext uri="{FF2B5EF4-FFF2-40B4-BE49-F238E27FC236}">
                    <a16:creationId xmlns:a16="http://schemas.microsoft.com/office/drawing/2014/main" id="{33657C6B-E811-AB42-CF9B-6FF1B3CF1D04}"/>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563" name="Google Shape;250;p30">
                <a:extLst>
                  <a:ext uri="{FF2B5EF4-FFF2-40B4-BE49-F238E27FC236}">
                    <a16:creationId xmlns:a16="http://schemas.microsoft.com/office/drawing/2014/main" id="{1B72C838-ECA0-441D-78DC-60DFCCCC00F4}"/>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564" name="Google Shape;251;p30">
                <a:extLst>
                  <a:ext uri="{FF2B5EF4-FFF2-40B4-BE49-F238E27FC236}">
                    <a16:creationId xmlns:a16="http://schemas.microsoft.com/office/drawing/2014/main" id="{F500C2C9-C1B8-1904-E8D2-C674C2976D4E}"/>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565" name="Google Shape;252;p30">
                <a:extLst>
                  <a:ext uri="{FF2B5EF4-FFF2-40B4-BE49-F238E27FC236}">
                    <a16:creationId xmlns:a16="http://schemas.microsoft.com/office/drawing/2014/main" id="{C4E600B4-5C2A-2457-47C2-F0FBCD188CF0}"/>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566" name="Google Shape;253;p30">
                <a:extLst>
                  <a:ext uri="{FF2B5EF4-FFF2-40B4-BE49-F238E27FC236}">
                    <a16:creationId xmlns:a16="http://schemas.microsoft.com/office/drawing/2014/main" id="{43F0F987-26C1-C871-0865-DA8A83AAE145}"/>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567" name="Google Shape;254;p30">
                <a:extLst>
                  <a:ext uri="{FF2B5EF4-FFF2-40B4-BE49-F238E27FC236}">
                    <a16:creationId xmlns:a16="http://schemas.microsoft.com/office/drawing/2014/main" id="{A196B9DB-EA55-3DA3-9A50-9D1F6A659A48}"/>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568" name="Google Shape;255;p30">
                <a:extLst>
                  <a:ext uri="{FF2B5EF4-FFF2-40B4-BE49-F238E27FC236}">
                    <a16:creationId xmlns:a16="http://schemas.microsoft.com/office/drawing/2014/main" id="{2CACCBE4-56AA-7845-296D-F7DB17220454}"/>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569" name="Google Shape;256;p30">
                <a:extLst>
                  <a:ext uri="{FF2B5EF4-FFF2-40B4-BE49-F238E27FC236}">
                    <a16:creationId xmlns:a16="http://schemas.microsoft.com/office/drawing/2014/main" id="{C0442194-B103-3CE8-9E6C-BAD9832C77E8}"/>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570" name="Google Shape;257;p30">
                <a:extLst>
                  <a:ext uri="{FF2B5EF4-FFF2-40B4-BE49-F238E27FC236}">
                    <a16:creationId xmlns:a16="http://schemas.microsoft.com/office/drawing/2014/main" id="{4C282CD4-A762-6E3D-854B-ED7CC7541F60}"/>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571" name="Google Shape;258;p30">
                <a:extLst>
                  <a:ext uri="{FF2B5EF4-FFF2-40B4-BE49-F238E27FC236}">
                    <a16:creationId xmlns:a16="http://schemas.microsoft.com/office/drawing/2014/main" id="{F0ED992E-6D51-A659-6F7B-8E1F84AC1FCA}"/>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572" name="Google Shape;259;p30">
                <a:extLst>
                  <a:ext uri="{FF2B5EF4-FFF2-40B4-BE49-F238E27FC236}">
                    <a16:creationId xmlns:a16="http://schemas.microsoft.com/office/drawing/2014/main" id="{86AFD0BF-C701-CFF8-18A3-0B59B6D6E451}"/>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573" name="Google Shape;260;p30">
                <a:extLst>
                  <a:ext uri="{FF2B5EF4-FFF2-40B4-BE49-F238E27FC236}">
                    <a16:creationId xmlns:a16="http://schemas.microsoft.com/office/drawing/2014/main" id="{372B9E8C-F48C-F376-9767-A7DA3BD816AA}"/>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574" name="Google Shape;261;p30">
                <a:extLst>
                  <a:ext uri="{FF2B5EF4-FFF2-40B4-BE49-F238E27FC236}">
                    <a16:creationId xmlns:a16="http://schemas.microsoft.com/office/drawing/2014/main" id="{C8990A9D-740F-53C0-74DA-C409EBB8D56C}"/>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575" name="Google Shape;262;p30">
                <a:extLst>
                  <a:ext uri="{FF2B5EF4-FFF2-40B4-BE49-F238E27FC236}">
                    <a16:creationId xmlns:a16="http://schemas.microsoft.com/office/drawing/2014/main" id="{321C83E4-9EEC-F742-2384-1519B07E3FAC}"/>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576" name="Google Shape;244;p30">
              <a:extLst>
                <a:ext uri="{FF2B5EF4-FFF2-40B4-BE49-F238E27FC236}">
                  <a16:creationId xmlns:a16="http://schemas.microsoft.com/office/drawing/2014/main" id="{79D0BDEB-617A-CBB2-5297-C17134EAFC8D}"/>
                </a:ext>
              </a:extLst>
            </p:cNvPr>
            <p:cNvGrpSpPr/>
            <p:nvPr/>
          </p:nvGrpSpPr>
          <p:grpSpPr>
            <a:xfrm>
              <a:off x="632968" y="3369654"/>
              <a:ext cx="578505" cy="368994"/>
              <a:chOff x="104075" y="1734857"/>
              <a:chExt cx="2765076" cy="1763676"/>
            </a:xfrm>
          </p:grpSpPr>
          <p:pic>
            <p:nvPicPr>
              <p:cNvPr id="577" name="Google Shape;245;p30">
                <a:extLst>
                  <a:ext uri="{FF2B5EF4-FFF2-40B4-BE49-F238E27FC236}">
                    <a16:creationId xmlns:a16="http://schemas.microsoft.com/office/drawing/2014/main" id="{7DD8628B-D890-CB0F-05C3-1F79FCC762E9}"/>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578" name="Google Shape;246;p30">
                <a:extLst>
                  <a:ext uri="{FF2B5EF4-FFF2-40B4-BE49-F238E27FC236}">
                    <a16:creationId xmlns:a16="http://schemas.microsoft.com/office/drawing/2014/main" id="{2B00303B-8CE3-1BEB-8ABE-049929202B25}"/>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579" name="Google Shape;247;p30">
                <a:extLst>
                  <a:ext uri="{FF2B5EF4-FFF2-40B4-BE49-F238E27FC236}">
                    <a16:creationId xmlns:a16="http://schemas.microsoft.com/office/drawing/2014/main" id="{1041D9A0-E1DE-AD7B-6FC1-00786BD6110F}"/>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580" name="Google Shape;248;p30">
                <a:extLst>
                  <a:ext uri="{FF2B5EF4-FFF2-40B4-BE49-F238E27FC236}">
                    <a16:creationId xmlns:a16="http://schemas.microsoft.com/office/drawing/2014/main" id="{CAE7B139-7380-9B65-6B39-CCDFF85EF5C7}"/>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581" name="Google Shape;249;p30">
                <a:extLst>
                  <a:ext uri="{FF2B5EF4-FFF2-40B4-BE49-F238E27FC236}">
                    <a16:creationId xmlns:a16="http://schemas.microsoft.com/office/drawing/2014/main" id="{6F6D956C-8090-8766-7523-4A36436255BB}"/>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582" name="Google Shape;250;p30">
                <a:extLst>
                  <a:ext uri="{FF2B5EF4-FFF2-40B4-BE49-F238E27FC236}">
                    <a16:creationId xmlns:a16="http://schemas.microsoft.com/office/drawing/2014/main" id="{1E51C2A9-35E7-DE9C-3A1D-779009BF72CE}"/>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583" name="Google Shape;251;p30">
                <a:extLst>
                  <a:ext uri="{FF2B5EF4-FFF2-40B4-BE49-F238E27FC236}">
                    <a16:creationId xmlns:a16="http://schemas.microsoft.com/office/drawing/2014/main" id="{D6B6CA3E-36F5-21EE-F41D-409D9422F5AE}"/>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584" name="Google Shape;252;p30">
                <a:extLst>
                  <a:ext uri="{FF2B5EF4-FFF2-40B4-BE49-F238E27FC236}">
                    <a16:creationId xmlns:a16="http://schemas.microsoft.com/office/drawing/2014/main" id="{A0469900-1E2C-67E2-D52C-DBCCA993FED5}"/>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585" name="Google Shape;253;p30">
                <a:extLst>
                  <a:ext uri="{FF2B5EF4-FFF2-40B4-BE49-F238E27FC236}">
                    <a16:creationId xmlns:a16="http://schemas.microsoft.com/office/drawing/2014/main" id="{4B471A38-79D0-F972-BE5B-8F0FDB550EAC}"/>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586" name="Google Shape;254;p30">
                <a:extLst>
                  <a:ext uri="{FF2B5EF4-FFF2-40B4-BE49-F238E27FC236}">
                    <a16:creationId xmlns:a16="http://schemas.microsoft.com/office/drawing/2014/main" id="{D6147916-2F3C-D15F-D812-809C1B6C392B}"/>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587" name="Google Shape;255;p30">
                <a:extLst>
                  <a:ext uri="{FF2B5EF4-FFF2-40B4-BE49-F238E27FC236}">
                    <a16:creationId xmlns:a16="http://schemas.microsoft.com/office/drawing/2014/main" id="{FF134824-71F8-AC51-FDD1-2011CC166F05}"/>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588" name="Google Shape;256;p30">
                <a:extLst>
                  <a:ext uri="{FF2B5EF4-FFF2-40B4-BE49-F238E27FC236}">
                    <a16:creationId xmlns:a16="http://schemas.microsoft.com/office/drawing/2014/main" id="{CA6B5C33-692C-EE8A-A98F-C665E228B253}"/>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589" name="Google Shape;257;p30">
                <a:extLst>
                  <a:ext uri="{FF2B5EF4-FFF2-40B4-BE49-F238E27FC236}">
                    <a16:creationId xmlns:a16="http://schemas.microsoft.com/office/drawing/2014/main" id="{7933C159-3F5E-7E83-BFA8-14A204751196}"/>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590" name="Google Shape;258;p30">
                <a:extLst>
                  <a:ext uri="{FF2B5EF4-FFF2-40B4-BE49-F238E27FC236}">
                    <a16:creationId xmlns:a16="http://schemas.microsoft.com/office/drawing/2014/main" id="{A10B55DE-5AAB-389B-DB31-0AA7A55B90C1}"/>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591" name="Google Shape;259;p30">
                <a:extLst>
                  <a:ext uri="{FF2B5EF4-FFF2-40B4-BE49-F238E27FC236}">
                    <a16:creationId xmlns:a16="http://schemas.microsoft.com/office/drawing/2014/main" id="{13398FFF-876D-41F0-7CA5-20389F26947E}"/>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592" name="Google Shape;260;p30">
                <a:extLst>
                  <a:ext uri="{FF2B5EF4-FFF2-40B4-BE49-F238E27FC236}">
                    <a16:creationId xmlns:a16="http://schemas.microsoft.com/office/drawing/2014/main" id="{20C63B0B-BA7E-D839-F325-178F8773440F}"/>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593" name="Google Shape;261;p30">
                <a:extLst>
                  <a:ext uri="{FF2B5EF4-FFF2-40B4-BE49-F238E27FC236}">
                    <a16:creationId xmlns:a16="http://schemas.microsoft.com/office/drawing/2014/main" id="{5A6FDF52-DF1F-424B-5757-C6B9671BAC16}"/>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594" name="Google Shape;262;p30">
                <a:extLst>
                  <a:ext uri="{FF2B5EF4-FFF2-40B4-BE49-F238E27FC236}">
                    <a16:creationId xmlns:a16="http://schemas.microsoft.com/office/drawing/2014/main" id="{451FF650-5C24-103B-4846-E2C82AD87662}"/>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595" name="Google Shape;244;p30">
              <a:extLst>
                <a:ext uri="{FF2B5EF4-FFF2-40B4-BE49-F238E27FC236}">
                  <a16:creationId xmlns:a16="http://schemas.microsoft.com/office/drawing/2014/main" id="{B2DB8839-9224-B8EA-D715-25CAF49A7903}"/>
                </a:ext>
              </a:extLst>
            </p:cNvPr>
            <p:cNvGrpSpPr/>
            <p:nvPr/>
          </p:nvGrpSpPr>
          <p:grpSpPr>
            <a:xfrm>
              <a:off x="1191111" y="3369654"/>
              <a:ext cx="578505" cy="368994"/>
              <a:chOff x="104075" y="1734857"/>
              <a:chExt cx="2765076" cy="1763676"/>
            </a:xfrm>
          </p:grpSpPr>
          <p:pic>
            <p:nvPicPr>
              <p:cNvPr id="596" name="Google Shape;245;p30">
                <a:extLst>
                  <a:ext uri="{FF2B5EF4-FFF2-40B4-BE49-F238E27FC236}">
                    <a16:creationId xmlns:a16="http://schemas.microsoft.com/office/drawing/2014/main" id="{EF03180E-2B53-A809-9C56-BD534D0551B1}"/>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597" name="Google Shape;246;p30">
                <a:extLst>
                  <a:ext uri="{FF2B5EF4-FFF2-40B4-BE49-F238E27FC236}">
                    <a16:creationId xmlns:a16="http://schemas.microsoft.com/office/drawing/2014/main" id="{A5CF2E2B-AB40-3D73-484C-765FD8699C8A}"/>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598" name="Google Shape;247;p30">
                <a:extLst>
                  <a:ext uri="{FF2B5EF4-FFF2-40B4-BE49-F238E27FC236}">
                    <a16:creationId xmlns:a16="http://schemas.microsoft.com/office/drawing/2014/main" id="{ADD1D154-1E10-AA4B-D5F2-1C558F866D92}"/>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599" name="Google Shape;248;p30">
                <a:extLst>
                  <a:ext uri="{FF2B5EF4-FFF2-40B4-BE49-F238E27FC236}">
                    <a16:creationId xmlns:a16="http://schemas.microsoft.com/office/drawing/2014/main" id="{6EF3BC0F-F1EE-190E-9CF1-45BFD455E224}"/>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600" name="Google Shape;249;p30">
                <a:extLst>
                  <a:ext uri="{FF2B5EF4-FFF2-40B4-BE49-F238E27FC236}">
                    <a16:creationId xmlns:a16="http://schemas.microsoft.com/office/drawing/2014/main" id="{E3BCF70C-67AC-82AC-F922-C2835484810A}"/>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601" name="Google Shape;250;p30">
                <a:extLst>
                  <a:ext uri="{FF2B5EF4-FFF2-40B4-BE49-F238E27FC236}">
                    <a16:creationId xmlns:a16="http://schemas.microsoft.com/office/drawing/2014/main" id="{B121D3E1-1D11-9505-51D4-9F7C116DB1D1}"/>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602" name="Google Shape;251;p30">
                <a:extLst>
                  <a:ext uri="{FF2B5EF4-FFF2-40B4-BE49-F238E27FC236}">
                    <a16:creationId xmlns:a16="http://schemas.microsoft.com/office/drawing/2014/main" id="{4AFB40C7-0927-ABBA-BF06-BC8F6F36F3F5}"/>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603" name="Google Shape;252;p30">
                <a:extLst>
                  <a:ext uri="{FF2B5EF4-FFF2-40B4-BE49-F238E27FC236}">
                    <a16:creationId xmlns:a16="http://schemas.microsoft.com/office/drawing/2014/main" id="{4592167C-793D-89AD-8960-C493E5DA972E}"/>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604" name="Google Shape;253;p30">
                <a:extLst>
                  <a:ext uri="{FF2B5EF4-FFF2-40B4-BE49-F238E27FC236}">
                    <a16:creationId xmlns:a16="http://schemas.microsoft.com/office/drawing/2014/main" id="{254A0867-6E40-B046-0E65-0ACE22E60E07}"/>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605" name="Google Shape;254;p30">
                <a:extLst>
                  <a:ext uri="{FF2B5EF4-FFF2-40B4-BE49-F238E27FC236}">
                    <a16:creationId xmlns:a16="http://schemas.microsoft.com/office/drawing/2014/main" id="{85BF0F3F-9620-8620-DAE3-72C87224A752}"/>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606" name="Google Shape;255;p30">
                <a:extLst>
                  <a:ext uri="{FF2B5EF4-FFF2-40B4-BE49-F238E27FC236}">
                    <a16:creationId xmlns:a16="http://schemas.microsoft.com/office/drawing/2014/main" id="{465DC963-FE14-0355-91D0-977E999D1D02}"/>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607" name="Google Shape;256;p30">
                <a:extLst>
                  <a:ext uri="{FF2B5EF4-FFF2-40B4-BE49-F238E27FC236}">
                    <a16:creationId xmlns:a16="http://schemas.microsoft.com/office/drawing/2014/main" id="{E960B6DA-3845-DD1C-81BB-4B343AE4EE04}"/>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608" name="Google Shape;257;p30">
                <a:extLst>
                  <a:ext uri="{FF2B5EF4-FFF2-40B4-BE49-F238E27FC236}">
                    <a16:creationId xmlns:a16="http://schemas.microsoft.com/office/drawing/2014/main" id="{75E6F742-D9EC-E56F-C56D-3C2C8F957050}"/>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609" name="Google Shape;258;p30">
                <a:extLst>
                  <a:ext uri="{FF2B5EF4-FFF2-40B4-BE49-F238E27FC236}">
                    <a16:creationId xmlns:a16="http://schemas.microsoft.com/office/drawing/2014/main" id="{7EEDA2BC-0974-3129-2731-6DAB96C51FAA}"/>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610" name="Google Shape;259;p30">
                <a:extLst>
                  <a:ext uri="{FF2B5EF4-FFF2-40B4-BE49-F238E27FC236}">
                    <a16:creationId xmlns:a16="http://schemas.microsoft.com/office/drawing/2014/main" id="{C470814E-216E-555B-1D7D-7F48DAB95355}"/>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611" name="Google Shape;260;p30">
                <a:extLst>
                  <a:ext uri="{FF2B5EF4-FFF2-40B4-BE49-F238E27FC236}">
                    <a16:creationId xmlns:a16="http://schemas.microsoft.com/office/drawing/2014/main" id="{E1B2194D-6B1D-ADDD-1BA5-370B245CE374}"/>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612" name="Google Shape;261;p30">
                <a:extLst>
                  <a:ext uri="{FF2B5EF4-FFF2-40B4-BE49-F238E27FC236}">
                    <a16:creationId xmlns:a16="http://schemas.microsoft.com/office/drawing/2014/main" id="{057F7C43-8A65-556C-A273-5489F94C22E8}"/>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613" name="Google Shape;262;p30">
                <a:extLst>
                  <a:ext uri="{FF2B5EF4-FFF2-40B4-BE49-F238E27FC236}">
                    <a16:creationId xmlns:a16="http://schemas.microsoft.com/office/drawing/2014/main" id="{F6C0637B-28CA-80F8-08C5-453ED0176DAB}"/>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614" name="Google Shape;244;p30">
              <a:extLst>
                <a:ext uri="{FF2B5EF4-FFF2-40B4-BE49-F238E27FC236}">
                  <a16:creationId xmlns:a16="http://schemas.microsoft.com/office/drawing/2014/main" id="{ED07EED7-7392-0E31-7EFC-C0312AAC4346}"/>
                </a:ext>
              </a:extLst>
            </p:cNvPr>
            <p:cNvGrpSpPr/>
            <p:nvPr/>
          </p:nvGrpSpPr>
          <p:grpSpPr>
            <a:xfrm>
              <a:off x="1754143" y="3369654"/>
              <a:ext cx="578505" cy="368994"/>
              <a:chOff x="104075" y="1734857"/>
              <a:chExt cx="2765076" cy="1763676"/>
            </a:xfrm>
          </p:grpSpPr>
          <p:pic>
            <p:nvPicPr>
              <p:cNvPr id="615" name="Google Shape;245;p30">
                <a:extLst>
                  <a:ext uri="{FF2B5EF4-FFF2-40B4-BE49-F238E27FC236}">
                    <a16:creationId xmlns:a16="http://schemas.microsoft.com/office/drawing/2014/main" id="{33BE4B76-18A4-4177-9565-33D4F842E6B4}"/>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616" name="Google Shape;246;p30">
                <a:extLst>
                  <a:ext uri="{FF2B5EF4-FFF2-40B4-BE49-F238E27FC236}">
                    <a16:creationId xmlns:a16="http://schemas.microsoft.com/office/drawing/2014/main" id="{38BF872E-481F-3A49-9A10-A90229D77A36}"/>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617" name="Google Shape;247;p30">
                <a:extLst>
                  <a:ext uri="{FF2B5EF4-FFF2-40B4-BE49-F238E27FC236}">
                    <a16:creationId xmlns:a16="http://schemas.microsoft.com/office/drawing/2014/main" id="{3E465CBB-5EA0-0A10-2CCD-51AC1F61996C}"/>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618" name="Google Shape;248;p30">
                <a:extLst>
                  <a:ext uri="{FF2B5EF4-FFF2-40B4-BE49-F238E27FC236}">
                    <a16:creationId xmlns:a16="http://schemas.microsoft.com/office/drawing/2014/main" id="{3DEE7C57-0DF5-04C6-A389-85FD72D9E604}"/>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619" name="Google Shape;249;p30">
                <a:extLst>
                  <a:ext uri="{FF2B5EF4-FFF2-40B4-BE49-F238E27FC236}">
                    <a16:creationId xmlns:a16="http://schemas.microsoft.com/office/drawing/2014/main" id="{2450A682-B713-AF24-10D0-9042153DA91F}"/>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620" name="Google Shape;250;p30">
                <a:extLst>
                  <a:ext uri="{FF2B5EF4-FFF2-40B4-BE49-F238E27FC236}">
                    <a16:creationId xmlns:a16="http://schemas.microsoft.com/office/drawing/2014/main" id="{77878F9D-53AF-F939-CCE0-111008FB12BB}"/>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621" name="Google Shape;251;p30">
                <a:extLst>
                  <a:ext uri="{FF2B5EF4-FFF2-40B4-BE49-F238E27FC236}">
                    <a16:creationId xmlns:a16="http://schemas.microsoft.com/office/drawing/2014/main" id="{A5069809-D022-BFB5-B1CF-E51FD25489B4}"/>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622" name="Google Shape;252;p30">
                <a:extLst>
                  <a:ext uri="{FF2B5EF4-FFF2-40B4-BE49-F238E27FC236}">
                    <a16:creationId xmlns:a16="http://schemas.microsoft.com/office/drawing/2014/main" id="{2112F845-9C8B-C656-2089-FB1B5FD1C05F}"/>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623" name="Google Shape;253;p30">
                <a:extLst>
                  <a:ext uri="{FF2B5EF4-FFF2-40B4-BE49-F238E27FC236}">
                    <a16:creationId xmlns:a16="http://schemas.microsoft.com/office/drawing/2014/main" id="{39781EE2-820B-56E1-8C5D-CB9F8BC39C68}"/>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624" name="Google Shape;254;p30">
                <a:extLst>
                  <a:ext uri="{FF2B5EF4-FFF2-40B4-BE49-F238E27FC236}">
                    <a16:creationId xmlns:a16="http://schemas.microsoft.com/office/drawing/2014/main" id="{4BFB1DA0-B462-6089-2339-269075DCF435}"/>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625" name="Google Shape;255;p30">
                <a:extLst>
                  <a:ext uri="{FF2B5EF4-FFF2-40B4-BE49-F238E27FC236}">
                    <a16:creationId xmlns:a16="http://schemas.microsoft.com/office/drawing/2014/main" id="{1A11FD8D-ABBE-F7F5-82F5-182613BFED8B}"/>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626" name="Google Shape;256;p30">
                <a:extLst>
                  <a:ext uri="{FF2B5EF4-FFF2-40B4-BE49-F238E27FC236}">
                    <a16:creationId xmlns:a16="http://schemas.microsoft.com/office/drawing/2014/main" id="{9A74D6AD-C3FE-0284-BFCE-E33095C4EA6B}"/>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627" name="Google Shape;257;p30">
                <a:extLst>
                  <a:ext uri="{FF2B5EF4-FFF2-40B4-BE49-F238E27FC236}">
                    <a16:creationId xmlns:a16="http://schemas.microsoft.com/office/drawing/2014/main" id="{E68ACF85-7834-D0A5-2F4A-E9AFB3779940}"/>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628" name="Google Shape;258;p30">
                <a:extLst>
                  <a:ext uri="{FF2B5EF4-FFF2-40B4-BE49-F238E27FC236}">
                    <a16:creationId xmlns:a16="http://schemas.microsoft.com/office/drawing/2014/main" id="{2FC1E049-2994-8C22-043E-F23C142AC2A3}"/>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629" name="Google Shape;259;p30">
                <a:extLst>
                  <a:ext uri="{FF2B5EF4-FFF2-40B4-BE49-F238E27FC236}">
                    <a16:creationId xmlns:a16="http://schemas.microsoft.com/office/drawing/2014/main" id="{9168D2B6-AFDA-61FD-1D0E-4A3F390E19AB}"/>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630" name="Google Shape;260;p30">
                <a:extLst>
                  <a:ext uri="{FF2B5EF4-FFF2-40B4-BE49-F238E27FC236}">
                    <a16:creationId xmlns:a16="http://schemas.microsoft.com/office/drawing/2014/main" id="{9171165E-A5A0-645B-8047-37896F015C1D}"/>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631" name="Google Shape;261;p30">
                <a:extLst>
                  <a:ext uri="{FF2B5EF4-FFF2-40B4-BE49-F238E27FC236}">
                    <a16:creationId xmlns:a16="http://schemas.microsoft.com/office/drawing/2014/main" id="{3BCA3DF0-845D-31E3-EEF4-E687A6B5A7DC}"/>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632" name="Google Shape;262;p30">
                <a:extLst>
                  <a:ext uri="{FF2B5EF4-FFF2-40B4-BE49-F238E27FC236}">
                    <a16:creationId xmlns:a16="http://schemas.microsoft.com/office/drawing/2014/main" id="{FCDE4628-2807-4D4D-6505-9D4A840A9554}"/>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633" name="Google Shape;244;p30">
              <a:extLst>
                <a:ext uri="{FF2B5EF4-FFF2-40B4-BE49-F238E27FC236}">
                  <a16:creationId xmlns:a16="http://schemas.microsoft.com/office/drawing/2014/main" id="{0C90891B-2E6D-85B9-357D-37FDE93C100E}"/>
                </a:ext>
              </a:extLst>
            </p:cNvPr>
            <p:cNvGrpSpPr/>
            <p:nvPr/>
          </p:nvGrpSpPr>
          <p:grpSpPr>
            <a:xfrm>
              <a:off x="70751" y="3753246"/>
              <a:ext cx="578505" cy="368994"/>
              <a:chOff x="104075" y="1734857"/>
              <a:chExt cx="2765076" cy="1763676"/>
            </a:xfrm>
          </p:grpSpPr>
          <p:pic>
            <p:nvPicPr>
              <p:cNvPr id="634" name="Google Shape;245;p30">
                <a:extLst>
                  <a:ext uri="{FF2B5EF4-FFF2-40B4-BE49-F238E27FC236}">
                    <a16:creationId xmlns:a16="http://schemas.microsoft.com/office/drawing/2014/main" id="{46A8F7A5-8C90-2EE6-D1B5-BBCA13BF03D2}"/>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635" name="Google Shape;246;p30">
                <a:extLst>
                  <a:ext uri="{FF2B5EF4-FFF2-40B4-BE49-F238E27FC236}">
                    <a16:creationId xmlns:a16="http://schemas.microsoft.com/office/drawing/2014/main" id="{74A0DCC5-ACA7-A784-094C-7B91A6320E2E}"/>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636" name="Google Shape;247;p30">
                <a:extLst>
                  <a:ext uri="{FF2B5EF4-FFF2-40B4-BE49-F238E27FC236}">
                    <a16:creationId xmlns:a16="http://schemas.microsoft.com/office/drawing/2014/main" id="{F0315D2D-B844-1001-E586-21D4D4B253B4}"/>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637" name="Google Shape;248;p30">
                <a:extLst>
                  <a:ext uri="{FF2B5EF4-FFF2-40B4-BE49-F238E27FC236}">
                    <a16:creationId xmlns:a16="http://schemas.microsoft.com/office/drawing/2014/main" id="{3E8CD61E-57EE-8113-675C-BAF0460F7513}"/>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638" name="Google Shape;249;p30">
                <a:extLst>
                  <a:ext uri="{FF2B5EF4-FFF2-40B4-BE49-F238E27FC236}">
                    <a16:creationId xmlns:a16="http://schemas.microsoft.com/office/drawing/2014/main" id="{9E39135A-5087-8443-CBBB-C614A8C49BE0}"/>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639" name="Google Shape;250;p30">
                <a:extLst>
                  <a:ext uri="{FF2B5EF4-FFF2-40B4-BE49-F238E27FC236}">
                    <a16:creationId xmlns:a16="http://schemas.microsoft.com/office/drawing/2014/main" id="{E2DEA8DA-78EA-9558-93A7-9A65054AE3D7}"/>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640" name="Google Shape;251;p30">
                <a:extLst>
                  <a:ext uri="{FF2B5EF4-FFF2-40B4-BE49-F238E27FC236}">
                    <a16:creationId xmlns:a16="http://schemas.microsoft.com/office/drawing/2014/main" id="{26168AE5-6619-4470-D1B1-92205DC12703}"/>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641" name="Google Shape;252;p30">
                <a:extLst>
                  <a:ext uri="{FF2B5EF4-FFF2-40B4-BE49-F238E27FC236}">
                    <a16:creationId xmlns:a16="http://schemas.microsoft.com/office/drawing/2014/main" id="{E031AEF1-E249-08D1-410C-B086A6457750}"/>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642" name="Google Shape;253;p30">
                <a:extLst>
                  <a:ext uri="{FF2B5EF4-FFF2-40B4-BE49-F238E27FC236}">
                    <a16:creationId xmlns:a16="http://schemas.microsoft.com/office/drawing/2014/main" id="{DB6B2D6E-1BA2-0F09-4E7D-417B55F4C5B8}"/>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643" name="Google Shape;254;p30">
                <a:extLst>
                  <a:ext uri="{FF2B5EF4-FFF2-40B4-BE49-F238E27FC236}">
                    <a16:creationId xmlns:a16="http://schemas.microsoft.com/office/drawing/2014/main" id="{0179342A-C795-9331-EF46-36BD615F88FB}"/>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644" name="Google Shape;255;p30">
                <a:extLst>
                  <a:ext uri="{FF2B5EF4-FFF2-40B4-BE49-F238E27FC236}">
                    <a16:creationId xmlns:a16="http://schemas.microsoft.com/office/drawing/2014/main" id="{6EA2DE9C-AB3F-F405-C11D-CAB0C393074E}"/>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645" name="Google Shape;256;p30">
                <a:extLst>
                  <a:ext uri="{FF2B5EF4-FFF2-40B4-BE49-F238E27FC236}">
                    <a16:creationId xmlns:a16="http://schemas.microsoft.com/office/drawing/2014/main" id="{14BC5F88-3AE6-64DB-BF27-D87FF541FA53}"/>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646" name="Google Shape;257;p30">
                <a:extLst>
                  <a:ext uri="{FF2B5EF4-FFF2-40B4-BE49-F238E27FC236}">
                    <a16:creationId xmlns:a16="http://schemas.microsoft.com/office/drawing/2014/main" id="{D1D6A83D-6CFA-BD66-30A5-77EC94A54351}"/>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647" name="Google Shape;258;p30">
                <a:extLst>
                  <a:ext uri="{FF2B5EF4-FFF2-40B4-BE49-F238E27FC236}">
                    <a16:creationId xmlns:a16="http://schemas.microsoft.com/office/drawing/2014/main" id="{20C75C5F-895A-0FD8-51F1-656130E95CAC}"/>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648" name="Google Shape;259;p30">
                <a:extLst>
                  <a:ext uri="{FF2B5EF4-FFF2-40B4-BE49-F238E27FC236}">
                    <a16:creationId xmlns:a16="http://schemas.microsoft.com/office/drawing/2014/main" id="{799BD958-A525-16F0-DC32-379454FB14F0}"/>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649" name="Google Shape;260;p30">
                <a:extLst>
                  <a:ext uri="{FF2B5EF4-FFF2-40B4-BE49-F238E27FC236}">
                    <a16:creationId xmlns:a16="http://schemas.microsoft.com/office/drawing/2014/main" id="{1A8B9DDF-041C-4747-7347-67FB4F1925CD}"/>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650" name="Google Shape;261;p30">
                <a:extLst>
                  <a:ext uri="{FF2B5EF4-FFF2-40B4-BE49-F238E27FC236}">
                    <a16:creationId xmlns:a16="http://schemas.microsoft.com/office/drawing/2014/main" id="{34C64530-EFEE-745F-B164-2E4078B73FC1}"/>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651" name="Google Shape;262;p30">
                <a:extLst>
                  <a:ext uri="{FF2B5EF4-FFF2-40B4-BE49-F238E27FC236}">
                    <a16:creationId xmlns:a16="http://schemas.microsoft.com/office/drawing/2014/main" id="{376F5670-29FA-E544-D655-0148C0BF3D72}"/>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652" name="Google Shape;244;p30">
              <a:extLst>
                <a:ext uri="{FF2B5EF4-FFF2-40B4-BE49-F238E27FC236}">
                  <a16:creationId xmlns:a16="http://schemas.microsoft.com/office/drawing/2014/main" id="{CA281D32-CC1B-C313-526C-7A122C79D12C}"/>
                </a:ext>
              </a:extLst>
            </p:cNvPr>
            <p:cNvGrpSpPr/>
            <p:nvPr/>
          </p:nvGrpSpPr>
          <p:grpSpPr>
            <a:xfrm>
              <a:off x="619933" y="3753246"/>
              <a:ext cx="578505" cy="368994"/>
              <a:chOff x="104075" y="1734857"/>
              <a:chExt cx="2765076" cy="1763676"/>
            </a:xfrm>
          </p:grpSpPr>
          <p:pic>
            <p:nvPicPr>
              <p:cNvPr id="653" name="Google Shape;245;p30">
                <a:extLst>
                  <a:ext uri="{FF2B5EF4-FFF2-40B4-BE49-F238E27FC236}">
                    <a16:creationId xmlns:a16="http://schemas.microsoft.com/office/drawing/2014/main" id="{ABB534E8-F89C-A2BD-D50B-4CC4F9CC5DF7}"/>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654" name="Google Shape;246;p30">
                <a:extLst>
                  <a:ext uri="{FF2B5EF4-FFF2-40B4-BE49-F238E27FC236}">
                    <a16:creationId xmlns:a16="http://schemas.microsoft.com/office/drawing/2014/main" id="{BF1BACD5-8F6A-3AED-2624-F4CD6EC1D3D4}"/>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655" name="Google Shape;247;p30">
                <a:extLst>
                  <a:ext uri="{FF2B5EF4-FFF2-40B4-BE49-F238E27FC236}">
                    <a16:creationId xmlns:a16="http://schemas.microsoft.com/office/drawing/2014/main" id="{EE20C764-D9CD-904F-B3E6-BA89D9D735EE}"/>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656" name="Google Shape;248;p30">
                <a:extLst>
                  <a:ext uri="{FF2B5EF4-FFF2-40B4-BE49-F238E27FC236}">
                    <a16:creationId xmlns:a16="http://schemas.microsoft.com/office/drawing/2014/main" id="{289EEB79-9CD3-BC11-8681-856D233A874B}"/>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657" name="Google Shape;249;p30">
                <a:extLst>
                  <a:ext uri="{FF2B5EF4-FFF2-40B4-BE49-F238E27FC236}">
                    <a16:creationId xmlns:a16="http://schemas.microsoft.com/office/drawing/2014/main" id="{7458FF29-EEE4-95EC-B029-697A86991CC5}"/>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658" name="Google Shape;250;p30">
                <a:extLst>
                  <a:ext uri="{FF2B5EF4-FFF2-40B4-BE49-F238E27FC236}">
                    <a16:creationId xmlns:a16="http://schemas.microsoft.com/office/drawing/2014/main" id="{403DEA2C-630A-4A98-3035-8292EE3072EF}"/>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659" name="Google Shape;251;p30">
                <a:extLst>
                  <a:ext uri="{FF2B5EF4-FFF2-40B4-BE49-F238E27FC236}">
                    <a16:creationId xmlns:a16="http://schemas.microsoft.com/office/drawing/2014/main" id="{A293CFB5-FFD0-090A-BF14-785332AF6704}"/>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660" name="Google Shape;252;p30">
                <a:extLst>
                  <a:ext uri="{FF2B5EF4-FFF2-40B4-BE49-F238E27FC236}">
                    <a16:creationId xmlns:a16="http://schemas.microsoft.com/office/drawing/2014/main" id="{B50EDCED-9CC3-5752-5FF6-826A8B4F6630}"/>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661" name="Google Shape;253;p30">
                <a:extLst>
                  <a:ext uri="{FF2B5EF4-FFF2-40B4-BE49-F238E27FC236}">
                    <a16:creationId xmlns:a16="http://schemas.microsoft.com/office/drawing/2014/main" id="{B071717A-6BF5-74B7-CCFA-D8A49EF7CC0F}"/>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662" name="Google Shape;254;p30">
                <a:extLst>
                  <a:ext uri="{FF2B5EF4-FFF2-40B4-BE49-F238E27FC236}">
                    <a16:creationId xmlns:a16="http://schemas.microsoft.com/office/drawing/2014/main" id="{D9528A1F-1BFE-1712-BB23-B39F60214BB9}"/>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663" name="Google Shape;255;p30">
                <a:extLst>
                  <a:ext uri="{FF2B5EF4-FFF2-40B4-BE49-F238E27FC236}">
                    <a16:creationId xmlns:a16="http://schemas.microsoft.com/office/drawing/2014/main" id="{4CA5B0AE-35C6-0F33-C491-287D5A6D32B6}"/>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664" name="Google Shape;256;p30">
                <a:extLst>
                  <a:ext uri="{FF2B5EF4-FFF2-40B4-BE49-F238E27FC236}">
                    <a16:creationId xmlns:a16="http://schemas.microsoft.com/office/drawing/2014/main" id="{CE07557C-D740-F182-7CE4-03135F2B220A}"/>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665" name="Google Shape;257;p30">
                <a:extLst>
                  <a:ext uri="{FF2B5EF4-FFF2-40B4-BE49-F238E27FC236}">
                    <a16:creationId xmlns:a16="http://schemas.microsoft.com/office/drawing/2014/main" id="{6F223E82-A324-D580-9639-A841ED762788}"/>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666" name="Google Shape;258;p30">
                <a:extLst>
                  <a:ext uri="{FF2B5EF4-FFF2-40B4-BE49-F238E27FC236}">
                    <a16:creationId xmlns:a16="http://schemas.microsoft.com/office/drawing/2014/main" id="{B7BFEFE2-B850-330A-52DE-5B58DF5441F8}"/>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667" name="Google Shape;259;p30">
                <a:extLst>
                  <a:ext uri="{FF2B5EF4-FFF2-40B4-BE49-F238E27FC236}">
                    <a16:creationId xmlns:a16="http://schemas.microsoft.com/office/drawing/2014/main" id="{034AC2C5-CEFA-8089-BDC5-858B4858A1A3}"/>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668" name="Google Shape;260;p30">
                <a:extLst>
                  <a:ext uri="{FF2B5EF4-FFF2-40B4-BE49-F238E27FC236}">
                    <a16:creationId xmlns:a16="http://schemas.microsoft.com/office/drawing/2014/main" id="{44C5BF8C-4BF9-7901-3FA6-A182C2547844}"/>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669" name="Google Shape;261;p30">
                <a:extLst>
                  <a:ext uri="{FF2B5EF4-FFF2-40B4-BE49-F238E27FC236}">
                    <a16:creationId xmlns:a16="http://schemas.microsoft.com/office/drawing/2014/main" id="{B524141F-8D1D-32BE-E90C-862C7355CF98}"/>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670" name="Google Shape;262;p30">
                <a:extLst>
                  <a:ext uri="{FF2B5EF4-FFF2-40B4-BE49-F238E27FC236}">
                    <a16:creationId xmlns:a16="http://schemas.microsoft.com/office/drawing/2014/main" id="{7C567596-0189-AE53-238A-6B49EFF58502}"/>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671" name="Google Shape;244;p30">
              <a:extLst>
                <a:ext uri="{FF2B5EF4-FFF2-40B4-BE49-F238E27FC236}">
                  <a16:creationId xmlns:a16="http://schemas.microsoft.com/office/drawing/2014/main" id="{39C72A13-ED81-DA4D-550E-6C87DD98D6F2}"/>
                </a:ext>
              </a:extLst>
            </p:cNvPr>
            <p:cNvGrpSpPr/>
            <p:nvPr/>
          </p:nvGrpSpPr>
          <p:grpSpPr>
            <a:xfrm>
              <a:off x="1178076" y="3753246"/>
              <a:ext cx="578505" cy="368994"/>
              <a:chOff x="104075" y="1734857"/>
              <a:chExt cx="2765076" cy="1763676"/>
            </a:xfrm>
          </p:grpSpPr>
          <p:pic>
            <p:nvPicPr>
              <p:cNvPr id="672" name="Google Shape;245;p30">
                <a:extLst>
                  <a:ext uri="{FF2B5EF4-FFF2-40B4-BE49-F238E27FC236}">
                    <a16:creationId xmlns:a16="http://schemas.microsoft.com/office/drawing/2014/main" id="{87EF77F4-DD60-6536-ACB1-F9D6AFE8BA3D}"/>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673" name="Google Shape;246;p30">
                <a:extLst>
                  <a:ext uri="{FF2B5EF4-FFF2-40B4-BE49-F238E27FC236}">
                    <a16:creationId xmlns:a16="http://schemas.microsoft.com/office/drawing/2014/main" id="{D78C3C58-B2E8-5BA0-05FA-ADE628A45A6D}"/>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674" name="Google Shape;247;p30">
                <a:extLst>
                  <a:ext uri="{FF2B5EF4-FFF2-40B4-BE49-F238E27FC236}">
                    <a16:creationId xmlns:a16="http://schemas.microsoft.com/office/drawing/2014/main" id="{B2E33B20-E819-0A61-71B5-EEDEDF719E09}"/>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675" name="Google Shape;248;p30">
                <a:extLst>
                  <a:ext uri="{FF2B5EF4-FFF2-40B4-BE49-F238E27FC236}">
                    <a16:creationId xmlns:a16="http://schemas.microsoft.com/office/drawing/2014/main" id="{9ADE1F44-5CC0-B6EE-38F5-A825426026AF}"/>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676" name="Google Shape;249;p30">
                <a:extLst>
                  <a:ext uri="{FF2B5EF4-FFF2-40B4-BE49-F238E27FC236}">
                    <a16:creationId xmlns:a16="http://schemas.microsoft.com/office/drawing/2014/main" id="{9CD2B8BB-BB6F-D8E9-55B0-7B2A1A58A45D}"/>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677" name="Google Shape;250;p30">
                <a:extLst>
                  <a:ext uri="{FF2B5EF4-FFF2-40B4-BE49-F238E27FC236}">
                    <a16:creationId xmlns:a16="http://schemas.microsoft.com/office/drawing/2014/main" id="{11349A07-04DC-6EDC-1393-5903C43C1E4E}"/>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678" name="Google Shape;251;p30">
                <a:extLst>
                  <a:ext uri="{FF2B5EF4-FFF2-40B4-BE49-F238E27FC236}">
                    <a16:creationId xmlns:a16="http://schemas.microsoft.com/office/drawing/2014/main" id="{3964E7EB-1995-966E-56B2-E0B2630D2ECA}"/>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679" name="Google Shape;252;p30">
                <a:extLst>
                  <a:ext uri="{FF2B5EF4-FFF2-40B4-BE49-F238E27FC236}">
                    <a16:creationId xmlns:a16="http://schemas.microsoft.com/office/drawing/2014/main" id="{CECF908C-AB6A-3805-6997-2E907D8096A8}"/>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680" name="Google Shape;253;p30">
                <a:extLst>
                  <a:ext uri="{FF2B5EF4-FFF2-40B4-BE49-F238E27FC236}">
                    <a16:creationId xmlns:a16="http://schemas.microsoft.com/office/drawing/2014/main" id="{2C35AF9A-384C-F4B3-EC4C-03CF4185B4D0}"/>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681" name="Google Shape;254;p30">
                <a:extLst>
                  <a:ext uri="{FF2B5EF4-FFF2-40B4-BE49-F238E27FC236}">
                    <a16:creationId xmlns:a16="http://schemas.microsoft.com/office/drawing/2014/main" id="{00FA9F8D-6111-D1C3-AE76-4164A16C4ACF}"/>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682" name="Google Shape;255;p30">
                <a:extLst>
                  <a:ext uri="{FF2B5EF4-FFF2-40B4-BE49-F238E27FC236}">
                    <a16:creationId xmlns:a16="http://schemas.microsoft.com/office/drawing/2014/main" id="{BCAFE596-E05C-F834-F5D6-31F9E50AECB4}"/>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683" name="Google Shape;256;p30">
                <a:extLst>
                  <a:ext uri="{FF2B5EF4-FFF2-40B4-BE49-F238E27FC236}">
                    <a16:creationId xmlns:a16="http://schemas.microsoft.com/office/drawing/2014/main" id="{90938A6B-127F-E195-7E8C-A7C821C07DF3}"/>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684" name="Google Shape;257;p30">
                <a:extLst>
                  <a:ext uri="{FF2B5EF4-FFF2-40B4-BE49-F238E27FC236}">
                    <a16:creationId xmlns:a16="http://schemas.microsoft.com/office/drawing/2014/main" id="{1D09FAA9-A34D-6B12-54B9-ABED2039A71D}"/>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685" name="Google Shape;258;p30">
                <a:extLst>
                  <a:ext uri="{FF2B5EF4-FFF2-40B4-BE49-F238E27FC236}">
                    <a16:creationId xmlns:a16="http://schemas.microsoft.com/office/drawing/2014/main" id="{BD9BEA79-5337-65E7-8105-E72DAA838CDA}"/>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686" name="Google Shape;259;p30">
                <a:extLst>
                  <a:ext uri="{FF2B5EF4-FFF2-40B4-BE49-F238E27FC236}">
                    <a16:creationId xmlns:a16="http://schemas.microsoft.com/office/drawing/2014/main" id="{EA0AFD59-6E53-5FE2-AD51-277919A6B092}"/>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687" name="Google Shape;260;p30">
                <a:extLst>
                  <a:ext uri="{FF2B5EF4-FFF2-40B4-BE49-F238E27FC236}">
                    <a16:creationId xmlns:a16="http://schemas.microsoft.com/office/drawing/2014/main" id="{1077B180-4B9F-8918-217C-80090060EE8C}"/>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688" name="Google Shape;261;p30">
                <a:extLst>
                  <a:ext uri="{FF2B5EF4-FFF2-40B4-BE49-F238E27FC236}">
                    <a16:creationId xmlns:a16="http://schemas.microsoft.com/office/drawing/2014/main" id="{136F6486-DEA1-448B-7E07-4F7AFB3CA285}"/>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689" name="Google Shape;262;p30">
                <a:extLst>
                  <a:ext uri="{FF2B5EF4-FFF2-40B4-BE49-F238E27FC236}">
                    <a16:creationId xmlns:a16="http://schemas.microsoft.com/office/drawing/2014/main" id="{AB03BADB-8F8C-34EF-4632-6F451A18F24C}"/>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690" name="Google Shape;244;p30">
              <a:extLst>
                <a:ext uri="{FF2B5EF4-FFF2-40B4-BE49-F238E27FC236}">
                  <a16:creationId xmlns:a16="http://schemas.microsoft.com/office/drawing/2014/main" id="{0DB5003D-7A42-078A-CAF3-A5CDBBA5C6CE}"/>
                </a:ext>
              </a:extLst>
            </p:cNvPr>
            <p:cNvGrpSpPr/>
            <p:nvPr/>
          </p:nvGrpSpPr>
          <p:grpSpPr>
            <a:xfrm>
              <a:off x="1741108" y="3753246"/>
              <a:ext cx="578505" cy="368994"/>
              <a:chOff x="104075" y="1734857"/>
              <a:chExt cx="2765076" cy="1763676"/>
            </a:xfrm>
          </p:grpSpPr>
          <p:pic>
            <p:nvPicPr>
              <p:cNvPr id="691" name="Google Shape;245;p30">
                <a:extLst>
                  <a:ext uri="{FF2B5EF4-FFF2-40B4-BE49-F238E27FC236}">
                    <a16:creationId xmlns:a16="http://schemas.microsoft.com/office/drawing/2014/main" id="{6ED547EC-A834-FD61-9B0F-60699CEEC841}"/>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692" name="Google Shape;246;p30">
                <a:extLst>
                  <a:ext uri="{FF2B5EF4-FFF2-40B4-BE49-F238E27FC236}">
                    <a16:creationId xmlns:a16="http://schemas.microsoft.com/office/drawing/2014/main" id="{3F8086F0-5657-88B3-2C3E-1E6D12C988D7}"/>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693" name="Google Shape;247;p30">
                <a:extLst>
                  <a:ext uri="{FF2B5EF4-FFF2-40B4-BE49-F238E27FC236}">
                    <a16:creationId xmlns:a16="http://schemas.microsoft.com/office/drawing/2014/main" id="{F7D3D6A1-3F2D-E248-7D0D-F6365586513C}"/>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694" name="Google Shape;248;p30">
                <a:extLst>
                  <a:ext uri="{FF2B5EF4-FFF2-40B4-BE49-F238E27FC236}">
                    <a16:creationId xmlns:a16="http://schemas.microsoft.com/office/drawing/2014/main" id="{FC6749B5-070A-53B5-7FC8-2E989E8C88EC}"/>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695" name="Google Shape;249;p30">
                <a:extLst>
                  <a:ext uri="{FF2B5EF4-FFF2-40B4-BE49-F238E27FC236}">
                    <a16:creationId xmlns:a16="http://schemas.microsoft.com/office/drawing/2014/main" id="{5D6E48C6-8DE0-B7D3-EC33-26AD6EAA9B8F}"/>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696" name="Google Shape;250;p30">
                <a:extLst>
                  <a:ext uri="{FF2B5EF4-FFF2-40B4-BE49-F238E27FC236}">
                    <a16:creationId xmlns:a16="http://schemas.microsoft.com/office/drawing/2014/main" id="{9F3CC145-6286-7B0E-E82D-4D4E3FAD1764}"/>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697" name="Google Shape;251;p30">
                <a:extLst>
                  <a:ext uri="{FF2B5EF4-FFF2-40B4-BE49-F238E27FC236}">
                    <a16:creationId xmlns:a16="http://schemas.microsoft.com/office/drawing/2014/main" id="{7F9750C0-A6D6-4B77-7677-FB0CDA3B4EF2}"/>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698" name="Google Shape;252;p30">
                <a:extLst>
                  <a:ext uri="{FF2B5EF4-FFF2-40B4-BE49-F238E27FC236}">
                    <a16:creationId xmlns:a16="http://schemas.microsoft.com/office/drawing/2014/main" id="{4883918C-4203-50E5-15CC-81D7212FC09C}"/>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699" name="Google Shape;253;p30">
                <a:extLst>
                  <a:ext uri="{FF2B5EF4-FFF2-40B4-BE49-F238E27FC236}">
                    <a16:creationId xmlns:a16="http://schemas.microsoft.com/office/drawing/2014/main" id="{115417C4-2ACB-6261-60F3-8D510D0FD542}"/>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700" name="Google Shape;254;p30">
                <a:extLst>
                  <a:ext uri="{FF2B5EF4-FFF2-40B4-BE49-F238E27FC236}">
                    <a16:creationId xmlns:a16="http://schemas.microsoft.com/office/drawing/2014/main" id="{56143C0D-62CC-F977-B055-0B365ED98746}"/>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701" name="Google Shape;255;p30">
                <a:extLst>
                  <a:ext uri="{FF2B5EF4-FFF2-40B4-BE49-F238E27FC236}">
                    <a16:creationId xmlns:a16="http://schemas.microsoft.com/office/drawing/2014/main" id="{F8B08154-24D3-E479-ED5A-5679B417F345}"/>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702" name="Google Shape;256;p30">
                <a:extLst>
                  <a:ext uri="{FF2B5EF4-FFF2-40B4-BE49-F238E27FC236}">
                    <a16:creationId xmlns:a16="http://schemas.microsoft.com/office/drawing/2014/main" id="{8AA7B564-19B1-B346-C92B-2D02401FCCCF}"/>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703" name="Google Shape;257;p30">
                <a:extLst>
                  <a:ext uri="{FF2B5EF4-FFF2-40B4-BE49-F238E27FC236}">
                    <a16:creationId xmlns:a16="http://schemas.microsoft.com/office/drawing/2014/main" id="{F3182130-1AC5-A8AC-B00D-C5C126738EF1}"/>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704" name="Google Shape;258;p30">
                <a:extLst>
                  <a:ext uri="{FF2B5EF4-FFF2-40B4-BE49-F238E27FC236}">
                    <a16:creationId xmlns:a16="http://schemas.microsoft.com/office/drawing/2014/main" id="{2CC08FDA-ABE9-B118-D1C9-3C2AB818D10D}"/>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705" name="Google Shape;259;p30">
                <a:extLst>
                  <a:ext uri="{FF2B5EF4-FFF2-40B4-BE49-F238E27FC236}">
                    <a16:creationId xmlns:a16="http://schemas.microsoft.com/office/drawing/2014/main" id="{CD711749-DFE1-371D-42F0-3CC469E527A5}"/>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706" name="Google Shape;260;p30">
                <a:extLst>
                  <a:ext uri="{FF2B5EF4-FFF2-40B4-BE49-F238E27FC236}">
                    <a16:creationId xmlns:a16="http://schemas.microsoft.com/office/drawing/2014/main" id="{3B50A051-65F1-CE27-5224-0157D0334F98}"/>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707" name="Google Shape;261;p30">
                <a:extLst>
                  <a:ext uri="{FF2B5EF4-FFF2-40B4-BE49-F238E27FC236}">
                    <a16:creationId xmlns:a16="http://schemas.microsoft.com/office/drawing/2014/main" id="{2ACA9EA3-C6AA-52C5-047C-73B68973F4EC}"/>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708" name="Google Shape;262;p30">
                <a:extLst>
                  <a:ext uri="{FF2B5EF4-FFF2-40B4-BE49-F238E27FC236}">
                    <a16:creationId xmlns:a16="http://schemas.microsoft.com/office/drawing/2014/main" id="{69A9E6A1-1E40-FF93-2BAE-CC54320DC103}"/>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709" name="Google Shape;244;p30">
              <a:extLst>
                <a:ext uri="{FF2B5EF4-FFF2-40B4-BE49-F238E27FC236}">
                  <a16:creationId xmlns:a16="http://schemas.microsoft.com/office/drawing/2014/main" id="{214B13A5-BFE7-BBBA-3CD9-D1C986AD7BAE}"/>
                </a:ext>
              </a:extLst>
            </p:cNvPr>
            <p:cNvGrpSpPr/>
            <p:nvPr/>
          </p:nvGrpSpPr>
          <p:grpSpPr>
            <a:xfrm>
              <a:off x="60606" y="4141644"/>
              <a:ext cx="578505" cy="368994"/>
              <a:chOff x="104075" y="1734857"/>
              <a:chExt cx="2765076" cy="1763676"/>
            </a:xfrm>
          </p:grpSpPr>
          <p:pic>
            <p:nvPicPr>
              <p:cNvPr id="710" name="Google Shape;245;p30">
                <a:extLst>
                  <a:ext uri="{FF2B5EF4-FFF2-40B4-BE49-F238E27FC236}">
                    <a16:creationId xmlns:a16="http://schemas.microsoft.com/office/drawing/2014/main" id="{46ED525E-5C1D-2E93-1838-ABF67CFA53FC}"/>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711" name="Google Shape;246;p30">
                <a:extLst>
                  <a:ext uri="{FF2B5EF4-FFF2-40B4-BE49-F238E27FC236}">
                    <a16:creationId xmlns:a16="http://schemas.microsoft.com/office/drawing/2014/main" id="{9A30B0A9-B27B-DD00-945E-13AED8150BC6}"/>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712" name="Google Shape;247;p30">
                <a:extLst>
                  <a:ext uri="{FF2B5EF4-FFF2-40B4-BE49-F238E27FC236}">
                    <a16:creationId xmlns:a16="http://schemas.microsoft.com/office/drawing/2014/main" id="{2B185CFF-C391-C4E6-715F-E99E67964903}"/>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713" name="Google Shape;248;p30">
                <a:extLst>
                  <a:ext uri="{FF2B5EF4-FFF2-40B4-BE49-F238E27FC236}">
                    <a16:creationId xmlns:a16="http://schemas.microsoft.com/office/drawing/2014/main" id="{C53BFA66-FA89-A10E-9A1C-5094ED275512}"/>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714" name="Google Shape;249;p30">
                <a:extLst>
                  <a:ext uri="{FF2B5EF4-FFF2-40B4-BE49-F238E27FC236}">
                    <a16:creationId xmlns:a16="http://schemas.microsoft.com/office/drawing/2014/main" id="{57509BAF-18C3-FF1F-0AFE-1FD2C73932CD}"/>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715" name="Google Shape;250;p30">
                <a:extLst>
                  <a:ext uri="{FF2B5EF4-FFF2-40B4-BE49-F238E27FC236}">
                    <a16:creationId xmlns:a16="http://schemas.microsoft.com/office/drawing/2014/main" id="{1F0AE418-1269-FC64-249B-B60CD350B3BA}"/>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716" name="Google Shape;251;p30">
                <a:extLst>
                  <a:ext uri="{FF2B5EF4-FFF2-40B4-BE49-F238E27FC236}">
                    <a16:creationId xmlns:a16="http://schemas.microsoft.com/office/drawing/2014/main" id="{6E698121-B6F0-8ED8-C646-1265B21DA3AD}"/>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717" name="Google Shape;252;p30">
                <a:extLst>
                  <a:ext uri="{FF2B5EF4-FFF2-40B4-BE49-F238E27FC236}">
                    <a16:creationId xmlns:a16="http://schemas.microsoft.com/office/drawing/2014/main" id="{B880BE64-5EAC-5A23-B921-0E5A402272AA}"/>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718" name="Google Shape;253;p30">
                <a:extLst>
                  <a:ext uri="{FF2B5EF4-FFF2-40B4-BE49-F238E27FC236}">
                    <a16:creationId xmlns:a16="http://schemas.microsoft.com/office/drawing/2014/main" id="{D86ED5C4-959E-B8F9-2E95-E8B451824E3C}"/>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719" name="Google Shape;254;p30">
                <a:extLst>
                  <a:ext uri="{FF2B5EF4-FFF2-40B4-BE49-F238E27FC236}">
                    <a16:creationId xmlns:a16="http://schemas.microsoft.com/office/drawing/2014/main" id="{8E13172C-EF08-FBC1-47E7-5971BAC2F9E4}"/>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720" name="Google Shape;255;p30">
                <a:extLst>
                  <a:ext uri="{FF2B5EF4-FFF2-40B4-BE49-F238E27FC236}">
                    <a16:creationId xmlns:a16="http://schemas.microsoft.com/office/drawing/2014/main" id="{C142FD76-751D-6713-B17F-E6FF0C3DFC02}"/>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721" name="Google Shape;256;p30">
                <a:extLst>
                  <a:ext uri="{FF2B5EF4-FFF2-40B4-BE49-F238E27FC236}">
                    <a16:creationId xmlns:a16="http://schemas.microsoft.com/office/drawing/2014/main" id="{193C30A2-4ACA-C020-8234-00BA5D429A1F}"/>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722" name="Google Shape;257;p30">
                <a:extLst>
                  <a:ext uri="{FF2B5EF4-FFF2-40B4-BE49-F238E27FC236}">
                    <a16:creationId xmlns:a16="http://schemas.microsoft.com/office/drawing/2014/main" id="{434020C6-3526-98BD-B9E5-1B560B948268}"/>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723" name="Google Shape;258;p30">
                <a:extLst>
                  <a:ext uri="{FF2B5EF4-FFF2-40B4-BE49-F238E27FC236}">
                    <a16:creationId xmlns:a16="http://schemas.microsoft.com/office/drawing/2014/main" id="{C77B2CFF-1664-13A6-EE58-82717FCCDFDC}"/>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724" name="Google Shape;259;p30">
                <a:extLst>
                  <a:ext uri="{FF2B5EF4-FFF2-40B4-BE49-F238E27FC236}">
                    <a16:creationId xmlns:a16="http://schemas.microsoft.com/office/drawing/2014/main" id="{22FF7788-32E1-86E1-DFF0-5C46709930B7}"/>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725" name="Google Shape;260;p30">
                <a:extLst>
                  <a:ext uri="{FF2B5EF4-FFF2-40B4-BE49-F238E27FC236}">
                    <a16:creationId xmlns:a16="http://schemas.microsoft.com/office/drawing/2014/main" id="{132C6943-D0EA-FA52-9006-5168865ADD75}"/>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726" name="Google Shape;261;p30">
                <a:extLst>
                  <a:ext uri="{FF2B5EF4-FFF2-40B4-BE49-F238E27FC236}">
                    <a16:creationId xmlns:a16="http://schemas.microsoft.com/office/drawing/2014/main" id="{1D7AD7A2-6A54-5A70-355C-7DABF7BF0D06}"/>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727" name="Google Shape;262;p30">
                <a:extLst>
                  <a:ext uri="{FF2B5EF4-FFF2-40B4-BE49-F238E27FC236}">
                    <a16:creationId xmlns:a16="http://schemas.microsoft.com/office/drawing/2014/main" id="{8AFD5F0C-2313-9F76-5F8F-F2F25907BAFB}"/>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728" name="Google Shape;244;p30">
              <a:extLst>
                <a:ext uri="{FF2B5EF4-FFF2-40B4-BE49-F238E27FC236}">
                  <a16:creationId xmlns:a16="http://schemas.microsoft.com/office/drawing/2014/main" id="{9F31983A-EE0E-3564-9867-6E1970B85E3B}"/>
                </a:ext>
              </a:extLst>
            </p:cNvPr>
            <p:cNvGrpSpPr/>
            <p:nvPr/>
          </p:nvGrpSpPr>
          <p:grpSpPr>
            <a:xfrm>
              <a:off x="609788" y="4141644"/>
              <a:ext cx="578505" cy="368994"/>
              <a:chOff x="104075" y="1734857"/>
              <a:chExt cx="2765076" cy="1763676"/>
            </a:xfrm>
          </p:grpSpPr>
          <p:pic>
            <p:nvPicPr>
              <p:cNvPr id="729" name="Google Shape;245;p30">
                <a:extLst>
                  <a:ext uri="{FF2B5EF4-FFF2-40B4-BE49-F238E27FC236}">
                    <a16:creationId xmlns:a16="http://schemas.microsoft.com/office/drawing/2014/main" id="{DA3A2C0B-FD0B-063E-9872-D34CDAD843FD}"/>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730" name="Google Shape;246;p30">
                <a:extLst>
                  <a:ext uri="{FF2B5EF4-FFF2-40B4-BE49-F238E27FC236}">
                    <a16:creationId xmlns:a16="http://schemas.microsoft.com/office/drawing/2014/main" id="{7CF74EE5-ED9B-10FE-75A7-37CC681231AC}"/>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731" name="Google Shape;247;p30">
                <a:extLst>
                  <a:ext uri="{FF2B5EF4-FFF2-40B4-BE49-F238E27FC236}">
                    <a16:creationId xmlns:a16="http://schemas.microsoft.com/office/drawing/2014/main" id="{FE5E013F-9AD6-248D-4D4C-BFC24CF1F2D6}"/>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732" name="Google Shape;248;p30">
                <a:extLst>
                  <a:ext uri="{FF2B5EF4-FFF2-40B4-BE49-F238E27FC236}">
                    <a16:creationId xmlns:a16="http://schemas.microsoft.com/office/drawing/2014/main" id="{A0621C5D-FCA0-71FC-19C7-CB54DC052F71}"/>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733" name="Google Shape;249;p30">
                <a:extLst>
                  <a:ext uri="{FF2B5EF4-FFF2-40B4-BE49-F238E27FC236}">
                    <a16:creationId xmlns:a16="http://schemas.microsoft.com/office/drawing/2014/main" id="{C3BA8A50-D9B3-7AF7-5D94-84563EC73C4B}"/>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734" name="Google Shape;250;p30">
                <a:extLst>
                  <a:ext uri="{FF2B5EF4-FFF2-40B4-BE49-F238E27FC236}">
                    <a16:creationId xmlns:a16="http://schemas.microsoft.com/office/drawing/2014/main" id="{28C399F1-BA7F-73C8-5A28-1EA6BB8BD03D}"/>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735" name="Google Shape;251;p30">
                <a:extLst>
                  <a:ext uri="{FF2B5EF4-FFF2-40B4-BE49-F238E27FC236}">
                    <a16:creationId xmlns:a16="http://schemas.microsoft.com/office/drawing/2014/main" id="{48D3537B-D581-6AA6-97E1-FA71FDE4D23B}"/>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736" name="Google Shape;252;p30">
                <a:extLst>
                  <a:ext uri="{FF2B5EF4-FFF2-40B4-BE49-F238E27FC236}">
                    <a16:creationId xmlns:a16="http://schemas.microsoft.com/office/drawing/2014/main" id="{1EC5EF63-D55E-C352-8407-524C952D860C}"/>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737" name="Google Shape;253;p30">
                <a:extLst>
                  <a:ext uri="{FF2B5EF4-FFF2-40B4-BE49-F238E27FC236}">
                    <a16:creationId xmlns:a16="http://schemas.microsoft.com/office/drawing/2014/main" id="{BB34D782-B289-E2FE-E450-6BB5A40F91D9}"/>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738" name="Google Shape;254;p30">
                <a:extLst>
                  <a:ext uri="{FF2B5EF4-FFF2-40B4-BE49-F238E27FC236}">
                    <a16:creationId xmlns:a16="http://schemas.microsoft.com/office/drawing/2014/main" id="{65A64A9B-A08D-2DFF-9093-784B8BB8E73E}"/>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739" name="Google Shape;255;p30">
                <a:extLst>
                  <a:ext uri="{FF2B5EF4-FFF2-40B4-BE49-F238E27FC236}">
                    <a16:creationId xmlns:a16="http://schemas.microsoft.com/office/drawing/2014/main" id="{9DAE2CE0-0175-5A78-C662-9B2B9D6D385D}"/>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740" name="Google Shape;256;p30">
                <a:extLst>
                  <a:ext uri="{FF2B5EF4-FFF2-40B4-BE49-F238E27FC236}">
                    <a16:creationId xmlns:a16="http://schemas.microsoft.com/office/drawing/2014/main" id="{692C22A9-CF3D-C105-8B98-CDF613D5B34F}"/>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741" name="Google Shape;257;p30">
                <a:extLst>
                  <a:ext uri="{FF2B5EF4-FFF2-40B4-BE49-F238E27FC236}">
                    <a16:creationId xmlns:a16="http://schemas.microsoft.com/office/drawing/2014/main" id="{429CAB44-8E83-F9F7-A50C-022838CF7096}"/>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742" name="Google Shape;258;p30">
                <a:extLst>
                  <a:ext uri="{FF2B5EF4-FFF2-40B4-BE49-F238E27FC236}">
                    <a16:creationId xmlns:a16="http://schemas.microsoft.com/office/drawing/2014/main" id="{364FCFCC-A42B-D9B7-E67E-8E3D0257BB00}"/>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743" name="Google Shape;259;p30">
                <a:extLst>
                  <a:ext uri="{FF2B5EF4-FFF2-40B4-BE49-F238E27FC236}">
                    <a16:creationId xmlns:a16="http://schemas.microsoft.com/office/drawing/2014/main" id="{6C8009C5-DA55-E000-6410-614107C4B3F9}"/>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744" name="Google Shape;260;p30">
                <a:extLst>
                  <a:ext uri="{FF2B5EF4-FFF2-40B4-BE49-F238E27FC236}">
                    <a16:creationId xmlns:a16="http://schemas.microsoft.com/office/drawing/2014/main" id="{61A4CDCC-6723-FBCF-8DA2-2AF0160233FA}"/>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745" name="Google Shape;261;p30">
                <a:extLst>
                  <a:ext uri="{FF2B5EF4-FFF2-40B4-BE49-F238E27FC236}">
                    <a16:creationId xmlns:a16="http://schemas.microsoft.com/office/drawing/2014/main" id="{4D65C385-6478-7B1B-06FA-BC9B2C567B9F}"/>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746" name="Google Shape;262;p30">
                <a:extLst>
                  <a:ext uri="{FF2B5EF4-FFF2-40B4-BE49-F238E27FC236}">
                    <a16:creationId xmlns:a16="http://schemas.microsoft.com/office/drawing/2014/main" id="{37CB3C34-C154-E114-BD98-99FB5924054A}"/>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747" name="Google Shape;244;p30">
              <a:extLst>
                <a:ext uri="{FF2B5EF4-FFF2-40B4-BE49-F238E27FC236}">
                  <a16:creationId xmlns:a16="http://schemas.microsoft.com/office/drawing/2014/main" id="{8C3BCE8D-899D-9943-52D9-994942C6B58E}"/>
                </a:ext>
              </a:extLst>
            </p:cNvPr>
            <p:cNvGrpSpPr/>
            <p:nvPr/>
          </p:nvGrpSpPr>
          <p:grpSpPr>
            <a:xfrm>
              <a:off x="1167931" y="4141644"/>
              <a:ext cx="578505" cy="368994"/>
              <a:chOff x="104075" y="1734857"/>
              <a:chExt cx="2765076" cy="1763676"/>
            </a:xfrm>
          </p:grpSpPr>
          <p:pic>
            <p:nvPicPr>
              <p:cNvPr id="748" name="Google Shape;245;p30">
                <a:extLst>
                  <a:ext uri="{FF2B5EF4-FFF2-40B4-BE49-F238E27FC236}">
                    <a16:creationId xmlns:a16="http://schemas.microsoft.com/office/drawing/2014/main" id="{799AFF4C-8790-4986-DCD5-75E638291F71}"/>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749" name="Google Shape;246;p30">
                <a:extLst>
                  <a:ext uri="{FF2B5EF4-FFF2-40B4-BE49-F238E27FC236}">
                    <a16:creationId xmlns:a16="http://schemas.microsoft.com/office/drawing/2014/main" id="{F4F9649F-907D-329F-477F-74C33C9531A1}"/>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750" name="Google Shape;247;p30">
                <a:extLst>
                  <a:ext uri="{FF2B5EF4-FFF2-40B4-BE49-F238E27FC236}">
                    <a16:creationId xmlns:a16="http://schemas.microsoft.com/office/drawing/2014/main" id="{3462DCC5-4EB6-5DF1-A410-371EB77E6955}"/>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751" name="Google Shape;248;p30">
                <a:extLst>
                  <a:ext uri="{FF2B5EF4-FFF2-40B4-BE49-F238E27FC236}">
                    <a16:creationId xmlns:a16="http://schemas.microsoft.com/office/drawing/2014/main" id="{34B05C57-A995-F21D-8064-3B9497627574}"/>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752" name="Google Shape;249;p30">
                <a:extLst>
                  <a:ext uri="{FF2B5EF4-FFF2-40B4-BE49-F238E27FC236}">
                    <a16:creationId xmlns:a16="http://schemas.microsoft.com/office/drawing/2014/main" id="{5CB3B643-2453-5C22-58F9-AC1431C70961}"/>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753" name="Google Shape;250;p30">
                <a:extLst>
                  <a:ext uri="{FF2B5EF4-FFF2-40B4-BE49-F238E27FC236}">
                    <a16:creationId xmlns:a16="http://schemas.microsoft.com/office/drawing/2014/main" id="{61780C94-081D-435C-F112-8F27FEFCC8A0}"/>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754" name="Google Shape;251;p30">
                <a:extLst>
                  <a:ext uri="{FF2B5EF4-FFF2-40B4-BE49-F238E27FC236}">
                    <a16:creationId xmlns:a16="http://schemas.microsoft.com/office/drawing/2014/main" id="{037DA356-81C3-6FDE-609F-EF7AD58ADA91}"/>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755" name="Google Shape;252;p30">
                <a:extLst>
                  <a:ext uri="{FF2B5EF4-FFF2-40B4-BE49-F238E27FC236}">
                    <a16:creationId xmlns:a16="http://schemas.microsoft.com/office/drawing/2014/main" id="{624EC4B8-9044-CB40-A9BF-FC2C458C5051}"/>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756" name="Google Shape;253;p30">
                <a:extLst>
                  <a:ext uri="{FF2B5EF4-FFF2-40B4-BE49-F238E27FC236}">
                    <a16:creationId xmlns:a16="http://schemas.microsoft.com/office/drawing/2014/main" id="{6FAB5A9D-B397-7F83-A98B-7F294606B898}"/>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757" name="Google Shape;254;p30">
                <a:extLst>
                  <a:ext uri="{FF2B5EF4-FFF2-40B4-BE49-F238E27FC236}">
                    <a16:creationId xmlns:a16="http://schemas.microsoft.com/office/drawing/2014/main" id="{4B3502D4-0323-3D75-C27B-14BCF29DAE4C}"/>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758" name="Google Shape;255;p30">
                <a:extLst>
                  <a:ext uri="{FF2B5EF4-FFF2-40B4-BE49-F238E27FC236}">
                    <a16:creationId xmlns:a16="http://schemas.microsoft.com/office/drawing/2014/main" id="{D12F399E-DF0D-4D83-1817-0F2E23CAF884}"/>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759" name="Google Shape;256;p30">
                <a:extLst>
                  <a:ext uri="{FF2B5EF4-FFF2-40B4-BE49-F238E27FC236}">
                    <a16:creationId xmlns:a16="http://schemas.microsoft.com/office/drawing/2014/main" id="{06C3B417-6D38-7FE0-EAC6-95E014886D99}"/>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760" name="Google Shape;257;p30">
                <a:extLst>
                  <a:ext uri="{FF2B5EF4-FFF2-40B4-BE49-F238E27FC236}">
                    <a16:creationId xmlns:a16="http://schemas.microsoft.com/office/drawing/2014/main" id="{D03D14B3-A416-7151-A656-C241D620DCE5}"/>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761" name="Google Shape;258;p30">
                <a:extLst>
                  <a:ext uri="{FF2B5EF4-FFF2-40B4-BE49-F238E27FC236}">
                    <a16:creationId xmlns:a16="http://schemas.microsoft.com/office/drawing/2014/main" id="{92124BCB-BD94-354F-97DA-1B6C059D6341}"/>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762" name="Google Shape;259;p30">
                <a:extLst>
                  <a:ext uri="{FF2B5EF4-FFF2-40B4-BE49-F238E27FC236}">
                    <a16:creationId xmlns:a16="http://schemas.microsoft.com/office/drawing/2014/main" id="{FFED4416-AFE4-1626-8AC4-F3B6EF659973}"/>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763" name="Google Shape;260;p30">
                <a:extLst>
                  <a:ext uri="{FF2B5EF4-FFF2-40B4-BE49-F238E27FC236}">
                    <a16:creationId xmlns:a16="http://schemas.microsoft.com/office/drawing/2014/main" id="{B67CFE50-4303-3C5C-1265-415BCF813578}"/>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764" name="Google Shape;261;p30">
                <a:extLst>
                  <a:ext uri="{FF2B5EF4-FFF2-40B4-BE49-F238E27FC236}">
                    <a16:creationId xmlns:a16="http://schemas.microsoft.com/office/drawing/2014/main" id="{9C043800-7A25-868F-6EA3-8AE7D0CBE235}"/>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765" name="Google Shape;262;p30">
                <a:extLst>
                  <a:ext uri="{FF2B5EF4-FFF2-40B4-BE49-F238E27FC236}">
                    <a16:creationId xmlns:a16="http://schemas.microsoft.com/office/drawing/2014/main" id="{1D348755-339D-962D-F802-8405F8DE9705}"/>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766" name="Google Shape;244;p30">
              <a:extLst>
                <a:ext uri="{FF2B5EF4-FFF2-40B4-BE49-F238E27FC236}">
                  <a16:creationId xmlns:a16="http://schemas.microsoft.com/office/drawing/2014/main" id="{381C93CA-045F-E2D5-755E-505ECF84A81E}"/>
                </a:ext>
              </a:extLst>
            </p:cNvPr>
            <p:cNvGrpSpPr/>
            <p:nvPr/>
          </p:nvGrpSpPr>
          <p:grpSpPr>
            <a:xfrm>
              <a:off x="1730963" y="4141644"/>
              <a:ext cx="578505" cy="368994"/>
              <a:chOff x="104075" y="1734857"/>
              <a:chExt cx="2765076" cy="1763676"/>
            </a:xfrm>
          </p:grpSpPr>
          <p:pic>
            <p:nvPicPr>
              <p:cNvPr id="767" name="Google Shape;245;p30">
                <a:extLst>
                  <a:ext uri="{FF2B5EF4-FFF2-40B4-BE49-F238E27FC236}">
                    <a16:creationId xmlns:a16="http://schemas.microsoft.com/office/drawing/2014/main" id="{C334673B-1F4C-23DF-8859-62650D036394}"/>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768" name="Google Shape;246;p30">
                <a:extLst>
                  <a:ext uri="{FF2B5EF4-FFF2-40B4-BE49-F238E27FC236}">
                    <a16:creationId xmlns:a16="http://schemas.microsoft.com/office/drawing/2014/main" id="{AC8700A1-0AB2-79AA-44C1-EC6307A6CB01}"/>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769" name="Google Shape;247;p30">
                <a:extLst>
                  <a:ext uri="{FF2B5EF4-FFF2-40B4-BE49-F238E27FC236}">
                    <a16:creationId xmlns:a16="http://schemas.microsoft.com/office/drawing/2014/main" id="{861EF3FA-27BC-A888-7FD1-239F24534958}"/>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770" name="Google Shape;248;p30">
                <a:extLst>
                  <a:ext uri="{FF2B5EF4-FFF2-40B4-BE49-F238E27FC236}">
                    <a16:creationId xmlns:a16="http://schemas.microsoft.com/office/drawing/2014/main" id="{B1DF9B46-BFD7-866A-9043-B22E58CFA0F8}"/>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771" name="Google Shape;249;p30">
                <a:extLst>
                  <a:ext uri="{FF2B5EF4-FFF2-40B4-BE49-F238E27FC236}">
                    <a16:creationId xmlns:a16="http://schemas.microsoft.com/office/drawing/2014/main" id="{3F9D4B32-4892-B41C-92C5-33F1D0C12CB2}"/>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772" name="Google Shape;250;p30">
                <a:extLst>
                  <a:ext uri="{FF2B5EF4-FFF2-40B4-BE49-F238E27FC236}">
                    <a16:creationId xmlns:a16="http://schemas.microsoft.com/office/drawing/2014/main" id="{47948568-06EE-F66F-BA54-0C857D686614}"/>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773" name="Google Shape;251;p30">
                <a:extLst>
                  <a:ext uri="{FF2B5EF4-FFF2-40B4-BE49-F238E27FC236}">
                    <a16:creationId xmlns:a16="http://schemas.microsoft.com/office/drawing/2014/main" id="{08EA06CB-9837-19A6-9DD8-D53E333633C6}"/>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774" name="Google Shape;252;p30">
                <a:extLst>
                  <a:ext uri="{FF2B5EF4-FFF2-40B4-BE49-F238E27FC236}">
                    <a16:creationId xmlns:a16="http://schemas.microsoft.com/office/drawing/2014/main" id="{DAF3D5A7-DDD1-DCE4-B713-20AC943BE707}"/>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775" name="Google Shape;253;p30">
                <a:extLst>
                  <a:ext uri="{FF2B5EF4-FFF2-40B4-BE49-F238E27FC236}">
                    <a16:creationId xmlns:a16="http://schemas.microsoft.com/office/drawing/2014/main" id="{DC4627A0-2BF4-78F5-457D-1EAF9231AA17}"/>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776" name="Google Shape;254;p30">
                <a:extLst>
                  <a:ext uri="{FF2B5EF4-FFF2-40B4-BE49-F238E27FC236}">
                    <a16:creationId xmlns:a16="http://schemas.microsoft.com/office/drawing/2014/main" id="{F74345F4-992B-2E04-9601-43E32DD477F6}"/>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777" name="Google Shape;255;p30">
                <a:extLst>
                  <a:ext uri="{FF2B5EF4-FFF2-40B4-BE49-F238E27FC236}">
                    <a16:creationId xmlns:a16="http://schemas.microsoft.com/office/drawing/2014/main" id="{5328FA10-A992-3342-F686-2BF9786B7886}"/>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778" name="Google Shape;256;p30">
                <a:extLst>
                  <a:ext uri="{FF2B5EF4-FFF2-40B4-BE49-F238E27FC236}">
                    <a16:creationId xmlns:a16="http://schemas.microsoft.com/office/drawing/2014/main" id="{E7F8163D-EEDE-F8F1-23F5-937C475A1D6E}"/>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779" name="Google Shape;257;p30">
                <a:extLst>
                  <a:ext uri="{FF2B5EF4-FFF2-40B4-BE49-F238E27FC236}">
                    <a16:creationId xmlns:a16="http://schemas.microsoft.com/office/drawing/2014/main" id="{AA892B17-795C-1580-CBF6-0DDD338E9B33}"/>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780" name="Google Shape;258;p30">
                <a:extLst>
                  <a:ext uri="{FF2B5EF4-FFF2-40B4-BE49-F238E27FC236}">
                    <a16:creationId xmlns:a16="http://schemas.microsoft.com/office/drawing/2014/main" id="{B9BAAD11-143B-441E-F346-AFAB1DB3564D}"/>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781" name="Google Shape;259;p30">
                <a:extLst>
                  <a:ext uri="{FF2B5EF4-FFF2-40B4-BE49-F238E27FC236}">
                    <a16:creationId xmlns:a16="http://schemas.microsoft.com/office/drawing/2014/main" id="{865803B2-533E-535C-0EB9-6D5E00475E64}"/>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782" name="Google Shape;260;p30">
                <a:extLst>
                  <a:ext uri="{FF2B5EF4-FFF2-40B4-BE49-F238E27FC236}">
                    <a16:creationId xmlns:a16="http://schemas.microsoft.com/office/drawing/2014/main" id="{CB898A46-E224-E973-FF25-D7C7B2B64866}"/>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783" name="Google Shape;261;p30">
                <a:extLst>
                  <a:ext uri="{FF2B5EF4-FFF2-40B4-BE49-F238E27FC236}">
                    <a16:creationId xmlns:a16="http://schemas.microsoft.com/office/drawing/2014/main" id="{1FEF5067-3F22-31A3-5CCA-4B5DDDCAC50E}"/>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784" name="Google Shape;262;p30">
                <a:extLst>
                  <a:ext uri="{FF2B5EF4-FFF2-40B4-BE49-F238E27FC236}">
                    <a16:creationId xmlns:a16="http://schemas.microsoft.com/office/drawing/2014/main" id="{E74EC920-429C-3133-A92A-0F48234F4655}"/>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785" name="Google Shape;244;p30">
              <a:extLst>
                <a:ext uri="{FF2B5EF4-FFF2-40B4-BE49-F238E27FC236}">
                  <a16:creationId xmlns:a16="http://schemas.microsoft.com/office/drawing/2014/main" id="{60BB27E3-C46F-EB28-3530-070A892E99E7}"/>
                </a:ext>
              </a:extLst>
            </p:cNvPr>
            <p:cNvGrpSpPr/>
            <p:nvPr/>
          </p:nvGrpSpPr>
          <p:grpSpPr>
            <a:xfrm>
              <a:off x="70750" y="4525236"/>
              <a:ext cx="578505" cy="368994"/>
              <a:chOff x="104075" y="1734857"/>
              <a:chExt cx="2765076" cy="1763676"/>
            </a:xfrm>
          </p:grpSpPr>
          <p:pic>
            <p:nvPicPr>
              <p:cNvPr id="786" name="Google Shape;245;p30">
                <a:extLst>
                  <a:ext uri="{FF2B5EF4-FFF2-40B4-BE49-F238E27FC236}">
                    <a16:creationId xmlns:a16="http://schemas.microsoft.com/office/drawing/2014/main" id="{CCC4F4C9-9F32-BE16-27CB-2C0DCD001104}"/>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787" name="Google Shape;246;p30">
                <a:extLst>
                  <a:ext uri="{FF2B5EF4-FFF2-40B4-BE49-F238E27FC236}">
                    <a16:creationId xmlns:a16="http://schemas.microsoft.com/office/drawing/2014/main" id="{41B5FAAA-E513-29AA-2E62-054F875F09C0}"/>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788" name="Google Shape;247;p30">
                <a:extLst>
                  <a:ext uri="{FF2B5EF4-FFF2-40B4-BE49-F238E27FC236}">
                    <a16:creationId xmlns:a16="http://schemas.microsoft.com/office/drawing/2014/main" id="{57286375-E561-276E-8BAE-08FC0D9339BB}"/>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789" name="Google Shape;248;p30">
                <a:extLst>
                  <a:ext uri="{FF2B5EF4-FFF2-40B4-BE49-F238E27FC236}">
                    <a16:creationId xmlns:a16="http://schemas.microsoft.com/office/drawing/2014/main" id="{360F6AA2-2355-C673-7A58-B21F48188040}"/>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790" name="Google Shape;249;p30">
                <a:extLst>
                  <a:ext uri="{FF2B5EF4-FFF2-40B4-BE49-F238E27FC236}">
                    <a16:creationId xmlns:a16="http://schemas.microsoft.com/office/drawing/2014/main" id="{23026CD3-C848-2338-F07A-F0A6161D8440}"/>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791" name="Google Shape;250;p30">
                <a:extLst>
                  <a:ext uri="{FF2B5EF4-FFF2-40B4-BE49-F238E27FC236}">
                    <a16:creationId xmlns:a16="http://schemas.microsoft.com/office/drawing/2014/main" id="{69B3B402-DB24-0326-E3E3-64110A940CC1}"/>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792" name="Google Shape;251;p30">
                <a:extLst>
                  <a:ext uri="{FF2B5EF4-FFF2-40B4-BE49-F238E27FC236}">
                    <a16:creationId xmlns:a16="http://schemas.microsoft.com/office/drawing/2014/main" id="{128DBA25-5D58-7302-FD48-42D6C2CE05BA}"/>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793" name="Google Shape;252;p30">
                <a:extLst>
                  <a:ext uri="{FF2B5EF4-FFF2-40B4-BE49-F238E27FC236}">
                    <a16:creationId xmlns:a16="http://schemas.microsoft.com/office/drawing/2014/main" id="{E778F78C-2211-AEC0-E4FC-D0978BD0AD4F}"/>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794" name="Google Shape;253;p30">
                <a:extLst>
                  <a:ext uri="{FF2B5EF4-FFF2-40B4-BE49-F238E27FC236}">
                    <a16:creationId xmlns:a16="http://schemas.microsoft.com/office/drawing/2014/main" id="{D03E3749-4ABA-3A4A-EA9E-E9752AF5FBF0}"/>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795" name="Google Shape;254;p30">
                <a:extLst>
                  <a:ext uri="{FF2B5EF4-FFF2-40B4-BE49-F238E27FC236}">
                    <a16:creationId xmlns:a16="http://schemas.microsoft.com/office/drawing/2014/main" id="{2555807F-6D34-1D7C-D912-392FA3FC0A8E}"/>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796" name="Google Shape;255;p30">
                <a:extLst>
                  <a:ext uri="{FF2B5EF4-FFF2-40B4-BE49-F238E27FC236}">
                    <a16:creationId xmlns:a16="http://schemas.microsoft.com/office/drawing/2014/main" id="{27486800-F7C4-2AED-4C59-1E8B15B2036A}"/>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797" name="Google Shape;256;p30">
                <a:extLst>
                  <a:ext uri="{FF2B5EF4-FFF2-40B4-BE49-F238E27FC236}">
                    <a16:creationId xmlns:a16="http://schemas.microsoft.com/office/drawing/2014/main" id="{C586E356-FC6A-5236-8CAB-3B883F7A13D5}"/>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798" name="Google Shape;257;p30">
                <a:extLst>
                  <a:ext uri="{FF2B5EF4-FFF2-40B4-BE49-F238E27FC236}">
                    <a16:creationId xmlns:a16="http://schemas.microsoft.com/office/drawing/2014/main" id="{F0055882-4FFB-8A29-D064-F7CAA818FBD5}"/>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799" name="Google Shape;258;p30">
                <a:extLst>
                  <a:ext uri="{FF2B5EF4-FFF2-40B4-BE49-F238E27FC236}">
                    <a16:creationId xmlns:a16="http://schemas.microsoft.com/office/drawing/2014/main" id="{654FF2F2-3574-278A-6AA0-B32A94EDD0AE}"/>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800" name="Google Shape;259;p30">
                <a:extLst>
                  <a:ext uri="{FF2B5EF4-FFF2-40B4-BE49-F238E27FC236}">
                    <a16:creationId xmlns:a16="http://schemas.microsoft.com/office/drawing/2014/main" id="{9D233E81-54DC-D8DE-81A4-A7F7B02CDA65}"/>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801" name="Google Shape;260;p30">
                <a:extLst>
                  <a:ext uri="{FF2B5EF4-FFF2-40B4-BE49-F238E27FC236}">
                    <a16:creationId xmlns:a16="http://schemas.microsoft.com/office/drawing/2014/main" id="{CE5AD0DF-6D05-C60D-AE77-D6E8F071F432}"/>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802" name="Google Shape;261;p30">
                <a:extLst>
                  <a:ext uri="{FF2B5EF4-FFF2-40B4-BE49-F238E27FC236}">
                    <a16:creationId xmlns:a16="http://schemas.microsoft.com/office/drawing/2014/main" id="{2029A7F9-50C9-0A77-A0FD-7E46DF4955E2}"/>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803" name="Google Shape;262;p30">
                <a:extLst>
                  <a:ext uri="{FF2B5EF4-FFF2-40B4-BE49-F238E27FC236}">
                    <a16:creationId xmlns:a16="http://schemas.microsoft.com/office/drawing/2014/main" id="{7537188A-C0CB-D7D2-4ACF-D7138237ED82}"/>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804" name="Google Shape;244;p30">
              <a:extLst>
                <a:ext uri="{FF2B5EF4-FFF2-40B4-BE49-F238E27FC236}">
                  <a16:creationId xmlns:a16="http://schemas.microsoft.com/office/drawing/2014/main" id="{D63CB051-72D3-83EB-BD01-298C3FE2253B}"/>
                </a:ext>
              </a:extLst>
            </p:cNvPr>
            <p:cNvGrpSpPr/>
            <p:nvPr/>
          </p:nvGrpSpPr>
          <p:grpSpPr>
            <a:xfrm>
              <a:off x="619932" y="4525236"/>
              <a:ext cx="578505" cy="368994"/>
              <a:chOff x="104075" y="1734857"/>
              <a:chExt cx="2765076" cy="1763676"/>
            </a:xfrm>
          </p:grpSpPr>
          <p:pic>
            <p:nvPicPr>
              <p:cNvPr id="805" name="Google Shape;245;p30">
                <a:extLst>
                  <a:ext uri="{FF2B5EF4-FFF2-40B4-BE49-F238E27FC236}">
                    <a16:creationId xmlns:a16="http://schemas.microsoft.com/office/drawing/2014/main" id="{0B5ACC04-FF17-6919-8457-C1F9B7E66F27}"/>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806" name="Google Shape;246;p30">
                <a:extLst>
                  <a:ext uri="{FF2B5EF4-FFF2-40B4-BE49-F238E27FC236}">
                    <a16:creationId xmlns:a16="http://schemas.microsoft.com/office/drawing/2014/main" id="{1DC2114B-56CF-14E6-90F3-51714B227D88}"/>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807" name="Google Shape;247;p30">
                <a:extLst>
                  <a:ext uri="{FF2B5EF4-FFF2-40B4-BE49-F238E27FC236}">
                    <a16:creationId xmlns:a16="http://schemas.microsoft.com/office/drawing/2014/main" id="{6649164B-9BCB-DCA1-25C8-1CB36F41482A}"/>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808" name="Google Shape;248;p30">
                <a:extLst>
                  <a:ext uri="{FF2B5EF4-FFF2-40B4-BE49-F238E27FC236}">
                    <a16:creationId xmlns:a16="http://schemas.microsoft.com/office/drawing/2014/main" id="{55C1B425-7BFE-E1D5-C425-BB468CA1AA05}"/>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809" name="Google Shape;249;p30">
                <a:extLst>
                  <a:ext uri="{FF2B5EF4-FFF2-40B4-BE49-F238E27FC236}">
                    <a16:creationId xmlns:a16="http://schemas.microsoft.com/office/drawing/2014/main" id="{66ACCCA1-5E7D-633C-B96B-3FDA47AEC867}"/>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810" name="Google Shape;250;p30">
                <a:extLst>
                  <a:ext uri="{FF2B5EF4-FFF2-40B4-BE49-F238E27FC236}">
                    <a16:creationId xmlns:a16="http://schemas.microsoft.com/office/drawing/2014/main" id="{F28E8370-AFFE-B10B-1826-C08161621093}"/>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811" name="Google Shape;251;p30">
                <a:extLst>
                  <a:ext uri="{FF2B5EF4-FFF2-40B4-BE49-F238E27FC236}">
                    <a16:creationId xmlns:a16="http://schemas.microsoft.com/office/drawing/2014/main" id="{944184BB-E73C-8AF8-5407-B2C8AE04C988}"/>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812" name="Google Shape;252;p30">
                <a:extLst>
                  <a:ext uri="{FF2B5EF4-FFF2-40B4-BE49-F238E27FC236}">
                    <a16:creationId xmlns:a16="http://schemas.microsoft.com/office/drawing/2014/main" id="{20F1A13E-1B67-9E0C-91CA-1344ED4CDA13}"/>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813" name="Google Shape;253;p30">
                <a:extLst>
                  <a:ext uri="{FF2B5EF4-FFF2-40B4-BE49-F238E27FC236}">
                    <a16:creationId xmlns:a16="http://schemas.microsoft.com/office/drawing/2014/main" id="{46F0D762-5CED-F1BB-A56D-3ED3B10559F8}"/>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814" name="Google Shape;254;p30">
                <a:extLst>
                  <a:ext uri="{FF2B5EF4-FFF2-40B4-BE49-F238E27FC236}">
                    <a16:creationId xmlns:a16="http://schemas.microsoft.com/office/drawing/2014/main" id="{A487EB86-A626-9CBA-CF6D-4EAC3F51E926}"/>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815" name="Google Shape;255;p30">
                <a:extLst>
                  <a:ext uri="{FF2B5EF4-FFF2-40B4-BE49-F238E27FC236}">
                    <a16:creationId xmlns:a16="http://schemas.microsoft.com/office/drawing/2014/main" id="{7C32197D-C98D-046D-2992-079A8CFB7DA6}"/>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816" name="Google Shape;256;p30">
                <a:extLst>
                  <a:ext uri="{FF2B5EF4-FFF2-40B4-BE49-F238E27FC236}">
                    <a16:creationId xmlns:a16="http://schemas.microsoft.com/office/drawing/2014/main" id="{5226AA8D-B636-1097-3009-A65C2E436DD6}"/>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817" name="Google Shape;257;p30">
                <a:extLst>
                  <a:ext uri="{FF2B5EF4-FFF2-40B4-BE49-F238E27FC236}">
                    <a16:creationId xmlns:a16="http://schemas.microsoft.com/office/drawing/2014/main" id="{C840FB5F-FDE9-93C4-F223-00D3CF27BB4D}"/>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818" name="Google Shape;258;p30">
                <a:extLst>
                  <a:ext uri="{FF2B5EF4-FFF2-40B4-BE49-F238E27FC236}">
                    <a16:creationId xmlns:a16="http://schemas.microsoft.com/office/drawing/2014/main" id="{CF25C616-19D4-127F-E372-877917868A12}"/>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819" name="Google Shape;259;p30">
                <a:extLst>
                  <a:ext uri="{FF2B5EF4-FFF2-40B4-BE49-F238E27FC236}">
                    <a16:creationId xmlns:a16="http://schemas.microsoft.com/office/drawing/2014/main" id="{7C9DAC21-D44F-E66A-909E-CB274521ADB3}"/>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820" name="Google Shape;260;p30">
                <a:extLst>
                  <a:ext uri="{FF2B5EF4-FFF2-40B4-BE49-F238E27FC236}">
                    <a16:creationId xmlns:a16="http://schemas.microsoft.com/office/drawing/2014/main" id="{803BC8E7-4A85-4477-F345-4BB44C5EBAEC}"/>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821" name="Google Shape;261;p30">
                <a:extLst>
                  <a:ext uri="{FF2B5EF4-FFF2-40B4-BE49-F238E27FC236}">
                    <a16:creationId xmlns:a16="http://schemas.microsoft.com/office/drawing/2014/main" id="{3A096A6C-4F6F-33B3-304F-4CCB553E097D}"/>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822" name="Google Shape;262;p30">
                <a:extLst>
                  <a:ext uri="{FF2B5EF4-FFF2-40B4-BE49-F238E27FC236}">
                    <a16:creationId xmlns:a16="http://schemas.microsoft.com/office/drawing/2014/main" id="{9CCE82F1-2AD7-A312-F756-F841174BB68D}"/>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823" name="Google Shape;244;p30">
              <a:extLst>
                <a:ext uri="{FF2B5EF4-FFF2-40B4-BE49-F238E27FC236}">
                  <a16:creationId xmlns:a16="http://schemas.microsoft.com/office/drawing/2014/main" id="{9A4DE49B-2771-3648-231F-E53CC0BD6C45}"/>
                </a:ext>
              </a:extLst>
            </p:cNvPr>
            <p:cNvGrpSpPr/>
            <p:nvPr/>
          </p:nvGrpSpPr>
          <p:grpSpPr>
            <a:xfrm>
              <a:off x="1178075" y="4525236"/>
              <a:ext cx="578505" cy="368994"/>
              <a:chOff x="104075" y="1734857"/>
              <a:chExt cx="2765076" cy="1763676"/>
            </a:xfrm>
          </p:grpSpPr>
          <p:pic>
            <p:nvPicPr>
              <p:cNvPr id="824" name="Google Shape;245;p30">
                <a:extLst>
                  <a:ext uri="{FF2B5EF4-FFF2-40B4-BE49-F238E27FC236}">
                    <a16:creationId xmlns:a16="http://schemas.microsoft.com/office/drawing/2014/main" id="{825BAC5D-E210-E9D8-FC09-E459C2EF8C33}"/>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825" name="Google Shape;246;p30">
                <a:extLst>
                  <a:ext uri="{FF2B5EF4-FFF2-40B4-BE49-F238E27FC236}">
                    <a16:creationId xmlns:a16="http://schemas.microsoft.com/office/drawing/2014/main" id="{CD92E555-7819-8F33-19C8-93BBF19F3A9F}"/>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826" name="Google Shape;247;p30">
                <a:extLst>
                  <a:ext uri="{FF2B5EF4-FFF2-40B4-BE49-F238E27FC236}">
                    <a16:creationId xmlns:a16="http://schemas.microsoft.com/office/drawing/2014/main" id="{EEDECA87-623E-8973-02D8-205EC701CD08}"/>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827" name="Google Shape;248;p30">
                <a:extLst>
                  <a:ext uri="{FF2B5EF4-FFF2-40B4-BE49-F238E27FC236}">
                    <a16:creationId xmlns:a16="http://schemas.microsoft.com/office/drawing/2014/main" id="{F7BA064C-8E1D-2C09-5B74-B9416643C81A}"/>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828" name="Google Shape;249;p30">
                <a:extLst>
                  <a:ext uri="{FF2B5EF4-FFF2-40B4-BE49-F238E27FC236}">
                    <a16:creationId xmlns:a16="http://schemas.microsoft.com/office/drawing/2014/main" id="{1750076B-57B2-FB15-A5E8-847D38FA0B43}"/>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829" name="Google Shape;250;p30">
                <a:extLst>
                  <a:ext uri="{FF2B5EF4-FFF2-40B4-BE49-F238E27FC236}">
                    <a16:creationId xmlns:a16="http://schemas.microsoft.com/office/drawing/2014/main" id="{1BB0FBF3-0BF2-24D7-0D51-CEEA5525955B}"/>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830" name="Google Shape;251;p30">
                <a:extLst>
                  <a:ext uri="{FF2B5EF4-FFF2-40B4-BE49-F238E27FC236}">
                    <a16:creationId xmlns:a16="http://schemas.microsoft.com/office/drawing/2014/main" id="{E8BA29BB-9D55-EFBC-ACE7-07528A454BED}"/>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831" name="Google Shape;252;p30">
                <a:extLst>
                  <a:ext uri="{FF2B5EF4-FFF2-40B4-BE49-F238E27FC236}">
                    <a16:creationId xmlns:a16="http://schemas.microsoft.com/office/drawing/2014/main" id="{B3DC9B20-0D31-6C88-38BA-6B36BB4FCFB6}"/>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832" name="Google Shape;253;p30">
                <a:extLst>
                  <a:ext uri="{FF2B5EF4-FFF2-40B4-BE49-F238E27FC236}">
                    <a16:creationId xmlns:a16="http://schemas.microsoft.com/office/drawing/2014/main" id="{974E0D98-C205-5764-F434-E9389C511759}"/>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833" name="Google Shape;254;p30">
                <a:extLst>
                  <a:ext uri="{FF2B5EF4-FFF2-40B4-BE49-F238E27FC236}">
                    <a16:creationId xmlns:a16="http://schemas.microsoft.com/office/drawing/2014/main" id="{17367099-68F3-2D37-E30A-A293F49C4D95}"/>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834" name="Google Shape;255;p30">
                <a:extLst>
                  <a:ext uri="{FF2B5EF4-FFF2-40B4-BE49-F238E27FC236}">
                    <a16:creationId xmlns:a16="http://schemas.microsoft.com/office/drawing/2014/main" id="{37D7BF3B-1E8A-6289-B408-05031A02328C}"/>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835" name="Google Shape;256;p30">
                <a:extLst>
                  <a:ext uri="{FF2B5EF4-FFF2-40B4-BE49-F238E27FC236}">
                    <a16:creationId xmlns:a16="http://schemas.microsoft.com/office/drawing/2014/main" id="{63172FAC-62E5-6A60-E4D1-0C9C42C1EFC9}"/>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836" name="Google Shape;257;p30">
                <a:extLst>
                  <a:ext uri="{FF2B5EF4-FFF2-40B4-BE49-F238E27FC236}">
                    <a16:creationId xmlns:a16="http://schemas.microsoft.com/office/drawing/2014/main" id="{8DBE1D07-EAD7-AE45-8758-A7A6EE1EEC03}"/>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837" name="Google Shape;258;p30">
                <a:extLst>
                  <a:ext uri="{FF2B5EF4-FFF2-40B4-BE49-F238E27FC236}">
                    <a16:creationId xmlns:a16="http://schemas.microsoft.com/office/drawing/2014/main" id="{ED86348F-CAC7-5E18-B7D8-55AF448FA0B1}"/>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838" name="Google Shape;259;p30">
                <a:extLst>
                  <a:ext uri="{FF2B5EF4-FFF2-40B4-BE49-F238E27FC236}">
                    <a16:creationId xmlns:a16="http://schemas.microsoft.com/office/drawing/2014/main" id="{1EAB8B8F-ED66-10DE-A28D-B45D1D3E49C3}"/>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839" name="Google Shape;260;p30">
                <a:extLst>
                  <a:ext uri="{FF2B5EF4-FFF2-40B4-BE49-F238E27FC236}">
                    <a16:creationId xmlns:a16="http://schemas.microsoft.com/office/drawing/2014/main" id="{5441A673-9435-93E3-808E-6C9D0F5096EA}"/>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840" name="Google Shape;261;p30">
                <a:extLst>
                  <a:ext uri="{FF2B5EF4-FFF2-40B4-BE49-F238E27FC236}">
                    <a16:creationId xmlns:a16="http://schemas.microsoft.com/office/drawing/2014/main" id="{29619D15-5986-BA2C-6CCC-679572611DE0}"/>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841" name="Google Shape;262;p30">
                <a:extLst>
                  <a:ext uri="{FF2B5EF4-FFF2-40B4-BE49-F238E27FC236}">
                    <a16:creationId xmlns:a16="http://schemas.microsoft.com/office/drawing/2014/main" id="{7A400C47-1432-D46E-D739-88CED16F7831}"/>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842" name="Google Shape;244;p30">
              <a:extLst>
                <a:ext uri="{FF2B5EF4-FFF2-40B4-BE49-F238E27FC236}">
                  <a16:creationId xmlns:a16="http://schemas.microsoft.com/office/drawing/2014/main" id="{6B1F3BA6-957C-62DA-C362-0855D54141A4}"/>
                </a:ext>
              </a:extLst>
            </p:cNvPr>
            <p:cNvGrpSpPr/>
            <p:nvPr/>
          </p:nvGrpSpPr>
          <p:grpSpPr>
            <a:xfrm>
              <a:off x="1741107" y="4525236"/>
              <a:ext cx="578505" cy="368994"/>
              <a:chOff x="104075" y="1734857"/>
              <a:chExt cx="2765076" cy="1763676"/>
            </a:xfrm>
          </p:grpSpPr>
          <p:pic>
            <p:nvPicPr>
              <p:cNvPr id="843" name="Google Shape;245;p30">
                <a:extLst>
                  <a:ext uri="{FF2B5EF4-FFF2-40B4-BE49-F238E27FC236}">
                    <a16:creationId xmlns:a16="http://schemas.microsoft.com/office/drawing/2014/main" id="{1EE96984-3720-6A7F-7E48-94EE41FBB885}"/>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844" name="Google Shape;246;p30">
                <a:extLst>
                  <a:ext uri="{FF2B5EF4-FFF2-40B4-BE49-F238E27FC236}">
                    <a16:creationId xmlns:a16="http://schemas.microsoft.com/office/drawing/2014/main" id="{8D31B85B-A0D6-0161-4B71-8D340A443D86}"/>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845" name="Google Shape;247;p30">
                <a:extLst>
                  <a:ext uri="{FF2B5EF4-FFF2-40B4-BE49-F238E27FC236}">
                    <a16:creationId xmlns:a16="http://schemas.microsoft.com/office/drawing/2014/main" id="{B6CE50B8-710E-177F-2EF2-F45A8B9573B1}"/>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846" name="Google Shape;248;p30">
                <a:extLst>
                  <a:ext uri="{FF2B5EF4-FFF2-40B4-BE49-F238E27FC236}">
                    <a16:creationId xmlns:a16="http://schemas.microsoft.com/office/drawing/2014/main" id="{70D2A4FE-7AB1-290B-36EB-6F443F2E7B6E}"/>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847" name="Google Shape;249;p30">
                <a:extLst>
                  <a:ext uri="{FF2B5EF4-FFF2-40B4-BE49-F238E27FC236}">
                    <a16:creationId xmlns:a16="http://schemas.microsoft.com/office/drawing/2014/main" id="{FF4259FC-DB2C-2022-ED30-053F2C4658F8}"/>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848" name="Google Shape;250;p30">
                <a:extLst>
                  <a:ext uri="{FF2B5EF4-FFF2-40B4-BE49-F238E27FC236}">
                    <a16:creationId xmlns:a16="http://schemas.microsoft.com/office/drawing/2014/main" id="{B2FCC85F-EF07-7AFB-1398-4493668D591E}"/>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849" name="Google Shape;251;p30">
                <a:extLst>
                  <a:ext uri="{FF2B5EF4-FFF2-40B4-BE49-F238E27FC236}">
                    <a16:creationId xmlns:a16="http://schemas.microsoft.com/office/drawing/2014/main" id="{D23123F5-4E00-33C3-FFF2-84CF266FC38E}"/>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850" name="Google Shape;252;p30">
                <a:extLst>
                  <a:ext uri="{FF2B5EF4-FFF2-40B4-BE49-F238E27FC236}">
                    <a16:creationId xmlns:a16="http://schemas.microsoft.com/office/drawing/2014/main" id="{DF338C5F-FB64-ED8D-8330-7D88E05B7FB7}"/>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851" name="Google Shape;253;p30">
                <a:extLst>
                  <a:ext uri="{FF2B5EF4-FFF2-40B4-BE49-F238E27FC236}">
                    <a16:creationId xmlns:a16="http://schemas.microsoft.com/office/drawing/2014/main" id="{0923A983-53EE-FA20-2471-FCE11E50188C}"/>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852" name="Google Shape;254;p30">
                <a:extLst>
                  <a:ext uri="{FF2B5EF4-FFF2-40B4-BE49-F238E27FC236}">
                    <a16:creationId xmlns:a16="http://schemas.microsoft.com/office/drawing/2014/main" id="{E0CBFA07-CADE-AB8E-013A-8AF3ACA79CA7}"/>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853" name="Google Shape;255;p30">
                <a:extLst>
                  <a:ext uri="{FF2B5EF4-FFF2-40B4-BE49-F238E27FC236}">
                    <a16:creationId xmlns:a16="http://schemas.microsoft.com/office/drawing/2014/main" id="{FDEA791E-1867-2482-8A0E-8DF90D4A6F89}"/>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854" name="Google Shape;256;p30">
                <a:extLst>
                  <a:ext uri="{FF2B5EF4-FFF2-40B4-BE49-F238E27FC236}">
                    <a16:creationId xmlns:a16="http://schemas.microsoft.com/office/drawing/2014/main" id="{85BDC2F7-278D-798E-19E3-3F41AEF11590}"/>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855" name="Google Shape;257;p30">
                <a:extLst>
                  <a:ext uri="{FF2B5EF4-FFF2-40B4-BE49-F238E27FC236}">
                    <a16:creationId xmlns:a16="http://schemas.microsoft.com/office/drawing/2014/main" id="{47A3A9D7-0685-CF00-FE85-88EBD9804279}"/>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856" name="Google Shape;258;p30">
                <a:extLst>
                  <a:ext uri="{FF2B5EF4-FFF2-40B4-BE49-F238E27FC236}">
                    <a16:creationId xmlns:a16="http://schemas.microsoft.com/office/drawing/2014/main" id="{445736A8-A46B-DE4A-0B20-2E413A4FF85F}"/>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857" name="Google Shape;259;p30">
                <a:extLst>
                  <a:ext uri="{FF2B5EF4-FFF2-40B4-BE49-F238E27FC236}">
                    <a16:creationId xmlns:a16="http://schemas.microsoft.com/office/drawing/2014/main" id="{49299A43-FB30-57C2-F616-2F68DA9A21D1}"/>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858" name="Google Shape;260;p30">
                <a:extLst>
                  <a:ext uri="{FF2B5EF4-FFF2-40B4-BE49-F238E27FC236}">
                    <a16:creationId xmlns:a16="http://schemas.microsoft.com/office/drawing/2014/main" id="{76011E70-0D55-AB97-623B-FF0FE0F37305}"/>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859" name="Google Shape;261;p30">
                <a:extLst>
                  <a:ext uri="{FF2B5EF4-FFF2-40B4-BE49-F238E27FC236}">
                    <a16:creationId xmlns:a16="http://schemas.microsoft.com/office/drawing/2014/main" id="{6AA546FE-1BED-D3E6-7402-E7D80039933D}"/>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860" name="Google Shape;262;p30">
                <a:extLst>
                  <a:ext uri="{FF2B5EF4-FFF2-40B4-BE49-F238E27FC236}">
                    <a16:creationId xmlns:a16="http://schemas.microsoft.com/office/drawing/2014/main" id="{3B148078-7CA3-44CF-E1A0-8C7FA0EB3329}"/>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956" name="Google Shape;244;p30">
              <a:extLst>
                <a:ext uri="{FF2B5EF4-FFF2-40B4-BE49-F238E27FC236}">
                  <a16:creationId xmlns:a16="http://schemas.microsoft.com/office/drawing/2014/main" id="{E0EE5E2B-D7D3-5F24-B717-879B24AE2952}"/>
                </a:ext>
              </a:extLst>
            </p:cNvPr>
            <p:cNvGrpSpPr/>
            <p:nvPr/>
          </p:nvGrpSpPr>
          <p:grpSpPr>
            <a:xfrm>
              <a:off x="2330601" y="1840753"/>
              <a:ext cx="578505" cy="368994"/>
              <a:chOff x="104075" y="1734857"/>
              <a:chExt cx="2765076" cy="1763676"/>
            </a:xfrm>
          </p:grpSpPr>
          <p:pic>
            <p:nvPicPr>
              <p:cNvPr id="957" name="Google Shape;245;p30">
                <a:extLst>
                  <a:ext uri="{FF2B5EF4-FFF2-40B4-BE49-F238E27FC236}">
                    <a16:creationId xmlns:a16="http://schemas.microsoft.com/office/drawing/2014/main" id="{F03E8013-9F4B-7E9D-6B17-BB10F57C8069}"/>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958" name="Google Shape;246;p30">
                <a:extLst>
                  <a:ext uri="{FF2B5EF4-FFF2-40B4-BE49-F238E27FC236}">
                    <a16:creationId xmlns:a16="http://schemas.microsoft.com/office/drawing/2014/main" id="{C438FD29-3A92-5A18-9522-E59A74C490AF}"/>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959" name="Google Shape;247;p30">
                <a:extLst>
                  <a:ext uri="{FF2B5EF4-FFF2-40B4-BE49-F238E27FC236}">
                    <a16:creationId xmlns:a16="http://schemas.microsoft.com/office/drawing/2014/main" id="{289299F7-A33F-76D1-8782-935DB231B6E2}"/>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960" name="Google Shape;248;p30">
                <a:extLst>
                  <a:ext uri="{FF2B5EF4-FFF2-40B4-BE49-F238E27FC236}">
                    <a16:creationId xmlns:a16="http://schemas.microsoft.com/office/drawing/2014/main" id="{EC86A520-C81C-1E11-EEAB-790BA86FD6BC}"/>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961" name="Google Shape;249;p30">
                <a:extLst>
                  <a:ext uri="{FF2B5EF4-FFF2-40B4-BE49-F238E27FC236}">
                    <a16:creationId xmlns:a16="http://schemas.microsoft.com/office/drawing/2014/main" id="{142FB300-78E5-5585-01F8-9C91B2C047C4}"/>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962" name="Google Shape;250;p30">
                <a:extLst>
                  <a:ext uri="{FF2B5EF4-FFF2-40B4-BE49-F238E27FC236}">
                    <a16:creationId xmlns:a16="http://schemas.microsoft.com/office/drawing/2014/main" id="{3A2043D3-5F8D-CB72-A526-B440D859D39E}"/>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963" name="Google Shape;251;p30">
                <a:extLst>
                  <a:ext uri="{FF2B5EF4-FFF2-40B4-BE49-F238E27FC236}">
                    <a16:creationId xmlns:a16="http://schemas.microsoft.com/office/drawing/2014/main" id="{0298E196-605B-FEF4-FA8B-F44926712BE1}"/>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964" name="Google Shape;252;p30">
                <a:extLst>
                  <a:ext uri="{FF2B5EF4-FFF2-40B4-BE49-F238E27FC236}">
                    <a16:creationId xmlns:a16="http://schemas.microsoft.com/office/drawing/2014/main" id="{CB63DFBF-BF1B-C460-E7C4-343620FB46BB}"/>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965" name="Google Shape;253;p30">
                <a:extLst>
                  <a:ext uri="{FF2B5EF4-FFF2-40B4-BE49-F238E27FC236}">
                    <a16:creationId xmlns:a16="http://schemas.microsoft.com/office/drawing/2014/main" id="{C346E775-BD3F-9A76-2E0D-4063EAE44F72}"/>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966" name="Google Shape;254;p30">
                <a:extLst>
                  <a:ext uri="{FF2B5EF4-FFF2-40B4-BE49-F238E27FC236}">
                    <a16:creationId xmlns:a16="http://schemas.microsoft.com/office/drawing/2014/main" id="{E1F7FEDC-A411-9939-12A2-E418F79AB235}"/>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967" name="Google Shape;255;p30">
                <a:extLst>
                  <a:ext uri="{FF2B5EF4-FFF2-40B4-BE49-F238E27FC236}">
                    <a16:creationId xmlns:a16="http://schemas.microsoft.com/office/drawing/2014/main" id="{D7613EAB-3B00-C384-6F90-73413987FFBD}"/>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968" name="Google Shape;256;p30">
                <a:extLst>
                  <a:ext uri="{FF2B5EF4-FFF2-40B4-BE49-F238E27FC236}">
                    <a16:creationId xmlns:a16="http://schemas.microsoft.com/office/drawing/2014/main" id="{799AAF48-4E2F-53E0-2837-FDC7C71859DB}"/>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969" name="Google Shape;257;p30">
                <a:extLst>
                  <a:ext uri="{FF2B5EF4-FFF2-40B4-BE49-F238E27FC236}">
                    <a16:creationId xmlns:a16="http://schemas.microsoft.com/office/drawing/2014/main" id="{966A442E-94D9-9E9E-7D52-FD176ADAB336}"/>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970" name="Google Shape;258;p30">
                <a:extLst>
                  <a:ext uri="{FF2B5EF4-FFF2-40B4-BE49-F238E27FC236}">
                    <a16:creationId xmlns:a16="http://schemas.microsoft.com/office/drawing/2014/main" id="{F59D2E6C-406B-24EF-DEAD-2C0BB4A6F316}"/>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971" name="Google Shape;259;p30">
                <a:extLst>
                  <a:ext uri="{FF2B5EF4-FFF2-40B4-BE49-F238E27FC236}">
                    <a16:creationId xmlns:a16="http://schemas.microsoft.com/office/drawing/2014/main" id="{181C8C25-F8A8-6412-AEBC-17AF596D461F}"/>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972" name="Google Shape;260;p30">
                <a:extLst>
                  <a:ext uri="{FF2B5EF4-FFF2-40B4-BE49-F238E27FC236}">
                    <a16:creationId xmlns:a16="http://schemas.microsoft.com/office/drawing/2014/main" id="{F5887CD7-0961-DA97-E813-F1268F198F96}"/>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973" name="Google Shape;261;p30">
                <a:extLst>
                  <a:ext uri="{FF2B5EF4-FFF2-40B4-BE49-F238E27FC236}">
                    <a16:creationId xmlns:a16="http://schemas.microsoft.com/office/drawing/2014/main" id="{E4841118-52B7-4EA5-8B01-159AFC5CF9A7}"/>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974" name="Google Shape;262;p30">
                <a:extLst>
                  <a:ext uri="{FF2B5EF4-FFF2-40B4-BE49-F238E27FC236}">
                    <a16:creationId xmlns:a16="http://schemas.microsoft.com/office/drawing/2014/main" id="{62CAC3A9-1A18-E887-F0DE-5BC3BFA846C0}"/>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975" name="Google Shape;244;p30">
              <a:extLst>
                <a:ext uri="{FF2B5EF4-FFF2-40B4-BE49-F238E27FC236}">
                  <a16:creationId xmlns:a16="http://schemas.microsoft.com/office/drawing/2014/main" id="{3D09DC24-6C09-A4D1-B945-DDB03959142B}"/>
                </a:ext>
              </a:extLst>
            </p:cNvPr>
            <p:cNvGrpSpPr/>
            <p:nvPr/>
          </p:nvGrpSpPr>
          <p:grpSpPr>
            <a:xfrm>
              <a:off x="2317566" y="2224345"/>
              <a:ext cx="578505" cy="368994"/>
              <a:chOff x="104075" y="1734857"/>
              <a:chExt cx="2765076" cy="1763676"/>
            </a:xfrm>
          </p:grpSpPr>
          <p:pic>
            <p:nvPicPr>
              <p:cNvPr id="976" name="Google Shape;245;p30">
                <a:extLst>
                  <a:ext uri="{FF2B5EF4-FFF2-40B4-BE49-F238E27FC236}">
                    <a16:creationId xmlns:a16="http://schemas.microsoft.com/office/drawing/2014/main" id="{B978CBD6-C614-3C76-8A71-2B3F1D90DE07}"/>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977" name="Google Shape;246;p30">
                <a:extLst>
                  <a:ext uri="{FF2B5EF4-FFF2-40B4-BE49-F238E27FC236}">
                    <a16:creationId xmlns:a16="http://schemas.microsoft.com/office/drawing/2014/main" id="{AFBDAE39-4D93-1DB0-7745-D522FCC1B952}"/>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978" name="Google Shape;247;p30">
                <a:extLst>
                  <a:ext uri="{FF2B5EF4-FFF2-40B4-BE49-F238E27FC236}">
                    <a16:creationId xmlns:a16="http://schemas.microsoft.com/office/drawing/2014/main" id="{ED183A42-A41E-534D-A05F-6AE545C1810C}"/>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979" name="Google Shape;248;p30">
                <a:extLst>
                  <a:ext uri="{FF2B5EF4-FFF2-40B4-BE49-F238E27FC236}">
                    <a16:creationId xmlns:a16="http://schemas.microsoft.com/office/drawing/2014/main" id="{7BD0290C-A22A-8B18-3626-6AAE56A6D8D1}"/>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980" name="Google Shape;249;p30">
                <a:extLst>
                  <a:ext uri="{FF2B5EF4-FFF2-40B4-BE49-F238E27FC236}">
                    <a16:creationId xmlns:a16="http://schemas.microsoft.com/office/drawing/2014/main" id="{DFE74139-A6C3-7EE4-C9D3-CE604A9E27A3}"/>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981" name="Google Shape;250;p30">
                <a:extLst>
                  <a:ext uri="{FF2B5EF4-FFF2-40B4-BE49-F238E27FC236}">
                    <a16:creationId xmlns:a16="http://schemas.microsoft.com/office/drawing/2014/main" id="{E005E75C-8366-AA80-0AEA-7FD081FA4C55}"/>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982" name="Google Shape;251;p30">
                <a:extLst>
                  <a:ext uri="{FF2B5EF4-FFF2-40B4-BE49-F238E27FC236}">
                    <a16:creationId xmlns:a16="http://schemas.microsoft.com/office/drawing/2014/main" id="{B4B58141-6CE8-817E-AD78-7D73BA45DF37}"/>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983" name="Google Shape;252;p30">
                <a:extLst>
                  <a:ext uri="{FF2B5EF4-FFF2-40B4-BE49-F238E27FC236}">
                    <a16:creationId xmlns:a16="http://schemas.microsoft.com/office/drawing/2014/main" id="{D61532A9-8019-A152-6D94-65FCA93BB493}"/>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984" name="Google Shape;253;p30">
                <a:extLst>
                  <a:ext uri="{FF2B5EF4-FFF2-40B4-BE49-F238E27FC236}">
                    <a16:creationId xmlns:a16="http://schemas.microsoft.com/office/drawing/2014/main" id="{B8FC192D-28B6-6925-6BE1-8E59F9709F4E}"/>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985" name="Google Shape;254;p30">
                <a:extLst>
                  <a:ext uri="{FF2B5EF4-FFF2-40B4-BE49-F238E27FC236}">
                    <a16:creationId xmlns:a16="http://schemas.microsoft.com/office/drawing/2014/main" id="{74D6CDE2-BD62-3405-BEE1-AB2C871FC1D9}"/>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986" name="Google Shape;255;p30">
                <a:extLst>
                  <a:ext uri="{FF2B5EF4-FFF2-40B4-BE49-F238E27FC236}">
                    <a16:creationId xmlns:a16="http://schemas.microsoft.com/office/drawing/2014/main" id="{6CEAA99A-7BF7-F562-EFF1-F9450D73CF39}"/>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987" name="Google Shape;256;p30">
                <a:extLst>
                  <a:ext uri="{FF2B5EF4-FFF2-40B4-BE49-F238E27FC236}">
                    <a16:creationId xmlns:a16="http://schemas.microsoft.com/office/drawing/2014/main" id="{209C4EC8-0737-6E0D-F483-BC7ADD2F0A31}"/>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988" name="Google Shape;257;p30">
                <a:extLst>
                  <a:ext uri="{FF2B5EF4-FFF2-40B4-BE49-F238E27FC236}">
                    <a16:creationId xmlns:a16="http://schemas.microsoft.com/office/drawing/2014/main" id="{B0E67399-0CA7-8065-5919-B2BD4278EEB8}"/>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989" name="Google Shape;258;p30">
                <a:extLst>
                  <a:ext uri="{FF2B5EF4-FFF2-40B4-BE49-F238E27FC236}">
                    <a16:creationId xmlns:a16="http://schemas.microsoft.com/office/drawing/2014/main" id="{76D230FE-96F3-A021-701C-4A952778DDAB}"/>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990" name="Google Shape;259;p30">
                <a:extLst>
                  <a:ext uri="{FF2B5EF4-FFF2-40B4-BE49-F238E27FC236}">
                    <a16:creationId xmlns:a16="http://schemas.microsoft.com/office/drawing/2014/main" id="{283D57E9-E927-D1B9-52D3-489E1A760083}"/>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991" name="Google Shape;260;p30">
                <a:extLst>
                  <a:ext uri="{FF2B5EF4-FFF2-40B4-BE49-F238E27FC236}">
                    <a16:creationId xmlns:a16="http://schemas.microsoft.com/office/drawing/2014/main" id="{84A5DD56-2106-AB1E-F42F-D495C3DDF12A}"/>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992" name="Google Shape;261;p30">
                <a:extLst>
                  <a:ext uri="{FF2B5EF4-FFF2-40B4-BE49-F238E27FC236}">
                    <a16:creationId xmlns:a16="http://schemas.microsoft.com/office/drawing/2014/main" id="{83ADBDA8-2E8A-DC1F-576E-C92D3E4CAD3A}"/>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993" name="Google Shape;262;p30">
                <a:extLst>
                  <a:ext uri="{FF2B5EF4-FFF2-40B4-BE49-F238E27FC236}">
                    <a16:creationId xmlns:a16="http://schemas.microsoft.com/office/drawing/2014/main" id="{B91A86EB-4EEE-7E63-0636-D54835B34739}"/>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994" name="Google Shape;244;p30">
              <a:extLst>
                <a:ext uri="{FF2B5EF4-FFF2-40B4-BE49-F238E27FC236}">
                  <a16:creationId xmlns:a16="http://schemas.microsoft.com/office/drawing/2014/main" id="{B6F65704-A5F1-5EAB-7F4B-93398A20D158}"/>
                </a:ext>
              </a:extLst>
            </p:cNvPr>
            <p:cNvGrpSpPr/>
            <p:nvPr/>
          </p:nvGrpSpPr>
          <p:grpSpPr>
            <a:xfrm>
              <a:off x="2307421" y="2612743"/>
              <a:ext cx="578505" cy="368994"/>
              <a:chOff x="104075" y="1734857"/>
              <a:chExt cx="2765076" cy="1763676"/>
            </a:xfrm>
          </p:grpSpPr>
          <p:pic>
            <p:nvPicPr>
              <p:cNvPr id="995" name="Google Shape;245;p30">
                <a:extLst>
                  <a:ext uri="{FF2B5EF4-FFF2-40B4-BE49-F238E27FC236}">
                    <a16:creationId xmlns:a16="http://schemas.microsoft.com/office/drawing/2014/main" id="{916CE7BF-52E5-9152-BA0C-C31F8B1B2B32}"/>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996" name="Google Shape;246;p30">
                <a:extLst>
                  <a:ext uri="{FF2B5EF4-FFF2-40B4-BE49-F238E27FC236}">
                    <a16:creationId xmlns:a16="http://schemas.microsoft.com/office/drawing/2014/main" id="{E5A18175-D6C4-9809-7581-3033495422CB}"/>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997" name="Google Shape;247;p30">
                <a:extLst>
                  <a:ext uri="{FF2B5EF4-FFF2-40B4-BE49-F238E27FC236}">
                    <a16:creationId xmlns:a16="http://schemas.microsoft.com/office/drawing/2014/main" id="{93E8FD74-87D4-C773-944D-1447D4BBC3FB}"/>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998" name="Google Shape;248;p30">
                <a:extLst>
                  <a:ext uri="{FF2B5EF4-FFF2-40B4-BE49-F238E27FC236}">
                    <a16:creationId xmlns:a16="http://schemas.microsoft.com/office/drawing/2014/main" id="{E5DD3A36-DA2A-773E-E72F-4F4BE74123D9}"/>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999" name="Google Shape;249;p30">
                <a:extLst>
                  <a:ext uri="{FF2B5EF4-FFF2-40B4-BE49-F238E27FC236}">
                    <a16:creationId xmlns:a16="http://schemas.microsoft.com/office/drawing/2014/main" id="{301434AE-7A4B-8DD1-9476-2A59E411635F}"/>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000" name="Google Shape;250;p30">
                <a:extLst>
                  <a:ext uri="{FF2B5EF4-FFF2-40B4-BE49-F238E27FC236}">
                    <a16:creationId xmlns:a16="http://schemas.microsoft.com/office/drawing/2014/main" id="{FC67B816-DEE9-DCD9-A7F6-2D84BD6286A1}"/>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001" name="Google Shape;251;p30">
                <a:extLst>
                  <a:ext uri="{FF2B5EF4-FFF2-40B4-BE49-F238E27FC236}">
                    <a16:creationId xmlns:a16="http://schemas.microsoft.com/office/drawing/2014/main" id="{494154D8-75EF-F476-EDEB-E24A055A7179}"/>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002" name="Google Shape;252;p30">
                <a:extLst>
                  <a:ext uri="{FF2B5EF4-FFF2-40B4-BE49-F238E27FC236}">
                    <a16:creationId xmlns:a16="http://schemas.microsoft.com/office/drawing/2014/main" id="{F287A5D8-A571-0960-59F9-9146AD2AB551}"/>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003" name="Google Shape;253;p30">
                <a:extLst>
                  <a:ext uri="{FF2B5EF4-FFF2-40B4-BE49-F238E27FC236}">
                    <a16:creationId xmlns:a16="http://schemas.microsoft.com/office/drawing/2014/main" id="{4852AA5A-063D-CABA-831B-F4E6E68F4DB6}"/>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004" name="Google Shape;254;p30">
                <a:extLst>
                  <a:ext uri="{FF2B5EF4-FFF2-40B4-BE49-F238E27FC236}">
                    <a16:creationId xmlns:a16="http://schemas.microsoft.com/office/drawing/2014/main" id="{18522A5E-F092-8972-0A0C-384E6D2C2A82}"/>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005" name="Google Shape;255;p30">
                <a:extLst>
                  <a:ext uri="{FF2B5EF4-FFF2-40B4-BE49-F238E27FC236}">
                    <a16:creationId xmlns:a16="http://schemas.microsoft.com/office/drawing/2014/main" id="{B32CA5C8-5C19-464C-CCBE-08B3986AAA21}"/>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006" name="Google Shape;256;p30">
                <a:extLst>
                  <a:ext uri="{FF2B5EF4-FFF2-40B4-BE49-F238E27FC236}">
                    <a16:creationId xmlns:a16="http://schemas.microsoft.com/office/drawing/2014/main" id="{E0785475-DF02-73FA-F423-85EC0FBEEBF4}"/>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007" name="Google Shape;257;p30">
                <a:extLst>
                  <a:ext uri="{FF2B5EF4-FFF2-40B4-BE49-F238E27FC236}">
                    <a16:creationId xmlns:a16="http://schemas.microsoft.com/office/drawing/2014/main" id="{F9CEBA4B-D799-383C-91B3-448EF9E6D2A4}"/>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008" name="Google Shape;258;p30">
                <a:extLst>
                  <a:ext uri="{FF2B5EF4-FFF2-40B4-BE49-F238E27FC236}">
                    <a16:creationId xmlns:a16="http://schemas.microsoft.com/office/drawing/2014/main" id="{E6FA760B-0122-9F1E-7DD7-728EE7004779}"/>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009" name="Google Shape;259;p30">
                <a:extLst>
                  <a:ext uri="{FF2B5EF4-FFF2-40B4-BE49-F238E27FC236}">
                    <a16:creationId xmlns:a16="http://schemas.microsoft.com/office/drawing/2014/main" id="{C6701801-F66D-D492-14DE-8A945A50ED7E}"/>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010" name="Google Shape;260;p30">
                <a:extLst>
                  <a:ext uri="{FF2B5EF4-FFF2-40B4-BE49-F238E27FC236}">
                    <a16:creationId xmlns:a16="http://schemas.microsoft.com/office/drawing/2014/main" id="{DF17ED3F-2DBC-B450-EAA5-D58E92AE8806}"/>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011" name="Google Shape;261;p30">
                <a:extLst>
                  <a:ext uri="{FF2B5EF4-FFF2-40B4-BE49-F238E27FC236}">
                    <a16:creationId xmlns:a16="http://schemas.microsoft.com/office/drawing/2014/main" id="{509B20B1-44D7-24DD-2601-572CD7C296B8}"/>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012" name="Google Shape;262;p30">
                <a:extLst>
                  <a:ext uri="{FF2B5EF4-FFF2-40B4-BE49-F238E27FC236}">
                    <a16:creationId xmlns:a16="http://schemas.microsoft.com/office/drawing/2014/main" id="{5310B030-25C9-C174-9DB4-329A03A4CDEB}"/>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1013" name="Google Shape;244;p30">
              <a:extLst>
                <a:ext uri="{FF2B5EF4-FFF2-40B4-BE49-F238E27FC236}">
                  <a16:creationId xmlns:a16="http://schemas.microsoft.com/office/drawing/2014/main" id="{D41091BC-CDC6-BADD-6B2C-7499E7E138A8}"/>
                </a:ext>
              </a:extLst>
            </p:cNvPr>
            <p:cNvGrpSpPr/>
            <p:nvPr/>
          </p:nvGrpSpPr>
          <p:grpSpPr>
            <a:xfrm>
              <a:off x="2317565" y="2996335"/>
              <a:ext cx="578505" cy="368994"/>
              <a:chOff x="104075" y="1734857"/>
              <a:chExt cx="2765076" cy="1763676"/>
            </a:xfrm>
          </p:grpSpPr>
          <p:pic>
            <p:nvPicPr>
              <p:cNvPr id="1014" name="Google Shape;245;p30">
                <a:extLst>
                  <a:ext uri="{FF2B5EF4-FFF2-40B4-BE49-F238E27FC236}">
                    <a16:creationId xmlns:a16="http://schemas.microsoft.com/office/drawing/2014/main" id="{4647A12B-0648-12AB-34DB-3915E2F40ADC}"/>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015" name="Google Shape;246;p30">
                <a:extLst>
                  <a:ext uri="{FF2B5EF4-FFF2-40B4-BE49-F238E27FC236}">
                    <a16:creationId xmlns:a16="http://schemas.microsoft.com/office/drawing/2014/main" id="{DC24A476-D969-2B03-4D51-02452631844C}"/>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016" name="Google Shape;247;p30">
                <a:extLst>
                  <a:ext uri="{FF2B5EF4-FFF2-40B4-BE49-F238E27FC236}">
                    <a16:creationId xmlns:a16="http://schemas.microsoft.com/office/drawing/2014/main" id="{084F6C5D-6594-75D5-82D7-A6BE47CBC62D}"/>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017" name="Google Shape;248;p30">
                <a:extLst>
                  <a:ext uri="{FF2B5EF4-FFF2-40B4-BE49-F238E27FC236}">
                    <a16:creationId xmlns:a16="http://schemas.microsoft.com/office/drawing/2014/main" id="{978D806D-013B-1AEA-3AFA-47BBB8F14293}"/>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018" name="Google Shape;249;p30">
                <a:extLst>
                  <a:ext uri="{FF2B5EF4-FFF2-40B4-BE49-F238E27FC236}">
                    <a16:creationId xmlns:a16="http://schemas.microsoft.com/office/drawing/2014/main" id="{C309ED5C-7B24-A2EB-68EB-3A2DE8A0D0D2}"/>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019" name="Google Shape;250;p30">
                <a:extLst>
                  <a:ext uri="{FF2B5EF4-FFF2-40B4-BE49-F238E27FC236}">
                    <a16:creationId xmlns:a16="http://schemas.microsoft.com/office/drawing/2014/main" id="{D54A26AC-F3A3-A4C7-A088-82A7CE56A4EB}"/>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020" name="Google Shape;251;p30">
                <a:extLst>
                  <a:ext uri="{FF2B5EF4-FFF2-40B4-BE49-F238E27FC236}">
                    <a16:creationId xmlns:a16="http://schemas.microsoft.com/office/drawing/2014/main" id="{D5A1EDD2-4D85-2147-EA01-CC27523C7C94}"/>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021" name="Google Shape;252;p30">
                <a:extLst>
                  <a:ext uri="{FF2B5EF4-FFF2-40B4-BE49-F238E27FC236}">
                    <a16:creationId xmlns:a16="http://schemas.microsoft.com/office/drawing/2014/main" id="{369F3562-D50D-3159-D79F-15BC7592D01C}"/>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022" name="Google Shape;253;p30">
                <a:extLst>
                  <a:ext uri="{FF2B5EF4-FFF2-40B4-BE49-F238E27FC236}">
                    <a16:creationId xmlns:a16="http://schemas.microsoft.com/office/drawing/2014/main" id="{D068F354-42EC-8CB3-98FA-C72E9FFEC659}"/>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023" name="Google Shape;254;p30">
                <a:extLst>
                  <a:ext uri="{FF2B5EF4-FFF2-40B4-BE49-F238E27FC236}">
                    <a16:creationId xmlns:a16="http://schemas.microsoft.com/office/drawing/2014/main" id="{090DE313-A7E5-557C-1296-A8570BDC9760}"/>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024" name="Google Shape;255;p30">
                <a:extLst>
                  <a:ext uri="{FF2B5EF4-FFF2-40B4-BE49-F238E27FC236}">
                    <a16:creationId xmlns:a16="http://schemas.microsoft.com/office/drawing/2014/main" id="{27F52FED-FEE5-593F-DA27-BD6646E60C4E}"/>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025" name="Google Shape;256;p30">
                <a:extLst>
                  <a:ext uri="{FF2B5EF4-FFF2-40B4-BE49-F238E27FC236}">
                    <a16:creationId xmlns:a16="http://schemas.microsoft.com/office/drawing/2014/main" id="{DB6F8FEA-4F70-9D68-D352-210B0184DEDD}"/>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026" name="Google Shape;257;p30">
                <a:extLst>
                  <a:ext uri="{FF2B5EF4-FFF2-40B4-BE49-F238E27FC236}">
                    <a16:creationId xmlns:a16="http://schemas.microsoft.com/office/drawing/2014/main" id="{61DD9CCB-4EDA-25D9-F8C5-A07111F2A40A}"/>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027" name="Google Shape;258;p30">
                <a:extLst>
                  <a:ext uri="{FF2B5EF4-FFF2-40B4-BE49-F238E27FC236}">
                    <a16:creationId xmlns:a16="http://schemas.microsoft.com/office/drawing/2014/main" id="{0DF94BE3-44E7-E2BA-7316-4F13D4CBECDE}"/>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028" name="Google Shape;259;p30">
                <a:extLst>
                  <a:ext uri="{FF2B5EF4-FFF2-40B4-BE49-F238E27FC236}">
                    <a16:creationId xmlns:a16="http://schemas.microsoft.com/office/drawing/2014/main" id="{54C0E176-70BB-94D3-A89F-D490CB183EE3}"/>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029" name="Google Shape;260;p30">
                <a:extLst>
                  <a:ext uri="{FF2B5EF4-FFF2-40B4-BE49-F238E27FC236}">
                    <a16:creationId xmlns:a16="http://schemas.microsoft.com/office/drawing/2014/main" id="{2C7A918D-0881-18C7-E41A-E3615FEFA2AB}"/>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030" name="Google Shape;261;p30">
                <a:extLst>
                  <a:ext uri="{FF2B5EF4-FFF2-40B4-BE49-F238E27FC236}">
                    <a16:creationId xmlns:a16="http://schemas.microsoft.com/office/drawing/2014/main" id="{8543869C-DB70-1C09-980E-8A6A1CB17E97}"/>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031" name="Google Shape;262;p30">
                <a:extLst>
                  <a:ext uri="{FF2B5EF4-FFF2-40B4-BE49-F238E27FC236}">
                    <a16:creationId xmlns:a16="http://schemas.microsoft.com/office/drawing/2014/main" id="{2F89440A-212B-2156-61D4-AFB88229B632}"/>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1032" name="Google Shape;244;p30">
              <a:extLst>
                <a:ext uri="{FF2B5EF4-FFF2-40B4-BE49-F238E27FC236}">
                  <a16:creationId xmlns:a16="http://schemas.microsoft.com/office/drawing/2014/main" id="{3D29B838-A568-BD78-ADCF-AA1294EEE754}"/>
                </a:ext>
              </a:extLst>
            </p:cNvPr>
            <p:cNvGrpSpPr/>
            <p:nvPr/>
          </p:nvGrpSpPr>
          <p:grpSpPr>
            <a:xfrm>
              <a:off x="2310312" y="3365329"/>
              <a:ext cx="578505" cy="368994"/>
              <a:chOff x="104075" y="1734857"/>
              <a:chExt cx="2765076" cy="1763676"/>
            </a:xfrm>
          </p:grpSpPr>
          <p:pic>
            <p:nvPicPr>
              <p:cNvPr id="1033" name="Google Shape;245;p30">
                <a:extLst>
                  <a:ext uri="{FF2B5EF4-FFF2-40B4-BE49-F238E27FC236}">
                    <a16:creationId xmlns:a16="http://schemas.microsoft.com/office/drawing/2014/main" id="{48529168-B621-2562-B813-25822C8178CE}"/>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034" name="Google Shape;246;p30">
                <a:extLst>
                  <a:ext uri="{FF2B5EF4-FFF2-40B4-BE49-F238E27FC236}">
                    <a16:creationId xmlns:a16="http://schemas.microsoft.com/office/drawing/2014/main" id="{8AC07476-5605-D285-E49D-CDA841D78435}"/>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035" name="Google Shape;247;p30">
                <a:extLst>
                  <a:ext uri="{FF2B5EF4-FFF2-40B4-BE49-F238E27FC236}">
                    <a16:creationId xmlns:a16="http://schemas.microsoft.com/office/drawing/2014/main" id="{DF599669-5D9B-CD5C-596B-0C67308F20DB}"/>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036" name="Google Shape;248;p30">
                <a:extLst>
                  <a:ext uri="{FF2B5EF4-FFF2-40B4-BE49-F238E27FC236}">
                    <a16:creationId xmlns:a16="http://schemas.microsoft.com/office/drawing/2014/main" id="{DEEB9098-DFEE-7E6E-4B43-DF179020C83E}"/>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037" name="Google Shape;249;p30">
                <a:extLst>
                  <a:ext uri="{FF2B5EF4-FFF2-40B4-BE49-F238E27FC236}">
                    <a16:creationId xmlns:a16="http://schemas.microsoft.com/office/drawing/2014/main" id="{814E29B6-D6A0-304E-2FD7-98F540A491C2}"/>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038" name="Google Shape;250;p30">
                <a:extLst>
                  <a:ext uri="{FF2B5EF4-FFF2-40B4-BE49-F238E27FC236}">
                    <a16:creationId xmlns:a16="http://schemas.microsoft.com/office/drawing/2014/main" id="{9A0F3E4F-C8BC-D887-B9A0-403FC689ED12}"/>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039" name="Google Shape;251;p30">
                <a:extLst>
                  <a:ext uri="{FF2B5EF4-FFF2-40B4-BE49-F238E27FC236}">
                    <a16:creationId xmlns:a16="http://schemas.microsoft.com/office/drawing/2014/main" id="{B053617E-EAFA-0E74-FF87-5BFCE64B9711}"/>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040" name="Google Shape;252;p30">
                <a:extLst>
                  <a:ext uri="{FF2B5EF4-FFF2-40B4-BE49-F238E27FC236}">
                    <a16:creationId xmlns:a16="http://schemas.microsoft.com/office/drawing/2014/main" id="{1C8B49CF-34BD-C8CF-3971-D069A762A811}"/>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041" name="Google Shape;253;p30">
                <a:extLst>
                  <a:ext uri="{FF2B5EF4-FFF2-40B4-BE49-F238E27FC236}">
                    <a16:creationId xmlns:a16="http://schemas.microsoft.com/office/drawing/2014/main" id="{B7CE7269-6FC0-D603-668A-D7F99042224F}"/>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042" name="Google Shape;254;p30">
                <a:extLst>
                  <a:ext uri="{FF2B5EF4-FFF2-40B4-BE49-F238E27FC236}">
                    <a16:creationId xmlns:a16="http://schemas.microsoft.com/office/drawing/2014/main" id="{12E0686E-0A1D-22E4-BF43-F45F5D225404}"/>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043" name="Google Shape;255;p30">
                <a:extLst>
                  <a:ext uri="{FF2B5EF4-FFF2-40B4-BE49-F238E27FC236}">
                    <a16:creationId xmlns:a16="http://schemas.microsoft.com/office/drawing/2014/main" id="{5BA5B17D-E153-109A-57D9-F00614EF9D07}"/>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044" name="Google Shape;256;p30">
                <a:extLst>
                  <a:ext uri="{FF2B5EF4-FFF2-40B4-BE49-F238E27FC236}">
                    <a16:creationId xmlns:a16="http://schemas.microsoft.com/office/drawing/2014/main" id="{B7B5CD5E-A212-1A1C-D832-CD069C926099}"/>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045" name="Google Shape;257;p30">
                <a:extLst>
                  <a:ext uri="{FF2B5EF4-FFF2-40B4-BE49-F238E27FC236}">
                    <a16:creationId xmlns:a16="http://schemas.microsoft.com/office/drawing/2014/main" id="{077ECAD7-136A-A1A8-7790-47718CA668B0}"/>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046" name="Google Shape;258;p30">
                <a:extLst>
                  <a:ext uri="{FF2B5EF4-FFF2-40B4-BE49-F238E27FC236}">
                    <a16:creationId xmlns:a16="http://schemas.microsoft.com/office/drawing/2014/main" id="{83D072E1-1910-681B-92C5-8EA702B2FE51}"/>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047" name="Google Shape;259;p30">
                <a:extLst>
                  <a:ext uri="{FF2B5EF4-FFF2-40B4-BE49-F238E27FC236}">
                    <a16:creationId xmlns:a16="http://schemas.microsoft.com/office/drawing/2014/main" id="{C9B09309-D10F-1F8C-33E8-878A4E2BB1D0}"/>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048" name="Google Shape;260;p30">
                <a:extLst>
                  <a:ext uri="{FF2B5EF4-FFF2-40B4-BE49-F238E27FC236}">
                    <a16:creationId xmlns:a16="http://schemas.microsoft.com/office/drawing/2014/main" id="{721E1792-B112-C8FC-6B07-7BB4B72A4E9F}"/>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049" name="Google Shape;261;p30">
                <a:extLst>
                  <a:ext uri="{FF2B5EF4-FFF2-40B4-BE49-F238E27FC236}">
                    <a16:creationId xmlns:a16="http://schemas.microsoft.com/office/drawing/2014/main" id="{26C4A7E8-8ECD-3C80-BBA2-F3246FF9D88E}"/>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050" name="Google Shape;262;p30">
                <a:extLst>
                  <a:ext uri="{FF2B5EF4-FFF2-40B4-BE49-F238E27FC236}">
                    <a16:creationId xmlns:a16="http://schemas.microsoft.com/office/drawing/2014/main" id="{90A1B1A9-0C78-A5F3-08F7-9B6572A6B17D}"/>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1051" name="Google Shape;244;p30">
              <a:extLst>
                <a:ext uri="{FF2B5EF4-FFF2-40B4-BE49-F238E27FC236}">
                  <a16:creationId xmlns:a16="http://schemas.microsoft.com/office/drawing/2014/main" id="{DF667013-F612-EB56-837B-52B5FEC6974C}"/>
                </a:ext>
              </a:extLst>
            </p:cNvPr>
            <p:cNvGrpSpPr/>
            <p:nvPr/>
          </p:nvGrpSpPr>
          <p:grpSpPr>
            <a:xfrm>
              <a:off x="2297277" y="3748921"/>
              <a:ext cx="578505" cy="368994"/>
              <a:chOff x="104075" y="1734857"/>
              <a:chExt cx="2765076" cy="1763676"/>
            </a:xfrm>
          </p:grpSpPr>
          <p:pic>
            <p:nvPicPr>
              <p:cNvPr id="1052" name="Google Shape;245;p30">
                <a:extLst>
                  <a:ext uri="{FF2B5EF4-FFF2-40B4-BE49-F238E27FC236}">
                    <a16:creationId xmlns:a16="http://schemas.microsoft.com/office/drawing/2014/main" id="{A87A4E77-9619-0F87-584F-967669296517}"/>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053" name="Google Shape;246;p30">
                <a:extLst>
                  <a:ext uri="{FF2B5EF4-FFF2-40B4-BE49-F238E27FC236}">
                    <a16:creationId xmlns:a16="http://schemas.microsoft.com/office/drawing/2014/main" id="{57B9505B-4DE2-3865-FCC5-1879457E2BB6}"/>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054" name="Google Shape;247;p30">
                <a:extLst>
                  <a:ext uri="{FF2B5EF4-FFF2-40B4-BE49-F238E27FC236}">
                    <a16:creationId xmlns:a16="http://schemas.microsoft.com/office/drawing/2014/main" id="{7DED0007-DD08-E846-9EF7-97B8D7A912A1}"/>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055" name="Google Shape;248;p30">
                <a:extLst>
                  <a:ext uri="{FF2B5EF4-FFF2-40B4-BE49-F238E27FC236}">
                    <a16:creationId xmlns:a16="http://schemas.microsoft.com/office/drawing/2014/main" id="{04B4B872-1795-25F9-A885-77CE4C55347D}"/>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056" name="Google Shape;249;p30">
                <a:extLst>
                  <a:ext uri="{FF2B5EF4-FFF2-40B4-BE49-F238E27FC236}">
                    <a16:creationId xmlns:a16="http://schemas.microsoft.com/office/drawing/2014/main" id="{A9B57C56-F2CD-FFE8-675B-98FA88C837C6}"/>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057" name="Google Shape;250;p30">
                <a:extLst>
                  <a:ext uri="{FF2B5EF4-FFF2-40B4-BE49-F238E27FC236}">
                    <a16:creationId xmlns:a16="http://schemas.microsoft.com/office/drawing/2014/main" id="{8EDFFB06-6106-9535-F0FF-9A2CA669C012}"/>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058" name="Google Shape;251;p30">
                <a:extLst>
                  <a:ext uri="{FF2B5EF4-FFF2-40B4-BE49-F238E27FC236}">
                    <a16:creationId xmlns:a16="http://schemas.microsoft.com/office/drawing/2014/main" id="{D208B47B-B56F-790A-0EEB-3AF682A090F7}"/>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059" name="Google Shape;252;p30">
                <a:extLst>
                  <a:ext uri="{FF2B5EF4-FFF2-40B4-BE49-F238E27FC236}">
                    <a16:creationId xmlns:a16="http://schemas.microsoft.com/office/drawing/2014/main" id="{58B58D7B-A53D-7C32-7ADB-1F0F36121284}"/>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060" name="Google Shape;253;p30">
                <a:extLst>
                  <a:ext uri="{FF2B5EF4-FFF2-40B4-BE49-F238E27FC236}">
                    <a16:creationId xmlns:a16="http://schemas.microsoft.com/office/drawing/2014/main" id="{95EF2034-7EB3-34CC-1E9F-770AA81B4CD7}"/>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061" name="Google Shape;254;p30">
                <a:extLst>
                  <a:ext uri="{FF2B5EF4-FFF2-40B4-BE49-F238E27FC236}">
                    <a16:creationId xmlns:a16="http://schemas.microsoft.com/office/drawing/2014/main" id="{926ABFF9-A0C4-1CA1-B0B1-9E65D85E34D4}"/>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062" name="Google Shape;255;p30">
                <a:extLst>
                  <a:ext uri="{FF2B5EF4-FFF2-40B4-BE49-F238E27FC236}">
                    <a16:creationId xmlns:a16="http://schemas.microsoft.com/office/drawing/2014/main" id="{F34BF07C-B666-5B42-8735-857B04709A5B}"/>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063" name="Google Shape;256;p30">
                <a:extLst>
                  <a:ext uri="{FF2B5EF4-FFF2-40B4-BE49-F238E27FC236}">
                    <a16:creationId xmlns:a16="http://schemas.microsoft.com/office/drawing/2014/main" id="{CDEE765E-770F-C056-448C-982EE8FE7E80}"/>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064" name="Google Shape;257;p30">
                <a:extLst>
                  <a:ext uri="{FF2B5EF4-FFF2-40B4-BE49-F238E27FC236}">
                    <a16:creationId xmlns:a16="http://schemas.microsoft.com/office/drawing/2014/main" id="{C78609CB-516E-3DD9-53ED-DEA806876C89}"/>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065" name="Google Shape;258;p30">
                <a:extLst>
                  <a:ext uri="{FF2B5EF4-FFF2-40B4-BE49-F238E27FC236}">
                    <a16:creationId xmlns:a16="http://schemas.microsoft.com/office/drawing/2014/main" id="{4E62D5D7-C709-16AF-7ACC-D1A2AEB71673}"/>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066" name="Google Shape;259;p30">
                <a:extLst>
                  <a:ext uri="{FF2B5EF4-FFF2-40B4-BE49-F238E27FC236}">
                    <a16:creationId xmlns:a16="http://schemas.microsoft.com/office/drawing/2014/main" id="{0523C0A5-6AD2-B6FE-A7FC-F9CA34AFD91C}"/>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067" name="Google Shape;260;p30">
                <a:extLst>
                  <a:ext uri="{FF2B5EF4-FFF2-40B4-BE49-F238E27FC236}">
                    <a16:creationId xmlns:a16="http://schemas.microsoft.com/office/drawing/2014/main" id="{38D8599E-0AF8-32D4-F2BE-67ED228ECAFB}"/>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068" name="Google Shape;261;p30">
                <a:extLst>
                  <a:ext uri="{FF2B5EF4-FFF2-40B4-BE49-F238E27FC236}">
                    <a16:creationId xmlns:a16="http://schemas.microsoft.com/office/drawing/2014/main" id="{2EA59D5F-32B5-6F07-CB4B-F07B1912A3C7}"/>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069" name="Google Shape;262;p30">
                <a:extLst>
                  <a:ext uri="{FF2B5EF4-FFF2-40B4-BE49-F238E27FC236}">
                    <a16:creationId xmlns:a16="http://schemas.microsoft.com/office/drawing/2014/main" id="{3D6B8B90-57F0-0AD9-9B50-6908B1377E07}"/>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1070" name="Google Shape;244;p30">
              <a:extLst>
                <a:ext uri="{FF2B5EF4-FFF2-40B4-BE49-F238E27FC236}">
                  <a16:creationId xmlns:a16="http://schemas.microsoft.com/office/drawing/2014/main" id="{34E03031-34A7-3C7C-30CE-B1D1FBBCAE4D}"/>
                </a:ext>
              </a:extLst>
            </p:cNvPr>
            <p:cNvGrpSpPr/>
            <p:nvPr/>
          </p:nvGrpSpPr>
          <p:grpSpPr>
            <a:xfrm>
              <a:off x="2287132" y="4137319"/>
              <a:ext cx="578505" cy="368994"/>
              <a:chOff x="104075" y="1734857"/>
              <a:chExt cx="2765076" cy="1763676"/>
            </a:xfrm>
          </p:grpSpPr>
          <p:pic>
            <p:nvPicPr>
              <p:cNvPr id="1071" name="Google Shape;245;p30">
                <a:extLst>
                  <a:ext uri="{FF2B5EF4-FFF2-40B4-BE49-F238E27FC236}">
                    <a16:creationId xmlns:a16="http://schemas.microsoft.com/office/drawing/2014/main" id="{6B69B6D9-9773-351F-D9BB-A00FEC940BFC}"/>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072" name="Google Shape;246;p30">
                <a:extLst>
                  <a:ext uri="{FF2B5EF4-FFF2-40B4-BE49-F238E27FC236}">
                    <a16:creationId xmlns:a16="http://schemas.microsoft.com/office/drawing/2014/main" id="{D65F0ADC-ED9B-9A42-19F2-7ED373B720E2}"/>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073" name="Google Shape;247;p30">
                <a:extLst>
                  <a:ext uri="{FF2B5EF4-FFF2-40B4-BE49-F238E27FC236}">
                    <a16:creationId xmlns:a16="http://schemas.microsoft.com/office/drawing/2014/main" id="{DB31B972-E56E-D8FA-2DA4-F24581684AEF}"/>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074" name="Google Shape;248;p30">
                <a:extLst>
                  <a:ext uri="{FF2B5EF4-FFF2-40B4-BE49-F238E27FC236}">
                    <a16:creationId xmlns:a16="http://schemas.microsoft.com/office/drawing/2014/main" id="{42B14D6F-D421-91AC-FE0B-4DC8DD3D0C8D}"/>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075" name="Google Shape;249;p30">
                <a:extLst>
                  <a:ext uri="{FF2B5EF4-FFF2-40B4-BE49-F238E27FC236}">
                    <a16:creationId xmlns:a16="http://schemas.microsoft.com/office/drawing/2014/main" id="{B1CC514B-59F2-12B8-0C3B-CF38E40B8544}"/>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076" name="Google Shape;250;p30">
                <a:extLst>
                  <a:ext uri="{FF2B5EF4-FFF2-40B4-BE49-F238E27FC236}">
                    <a16:creationId xmlns:a16="http://schemas.microsoft.com/office/drawing/2014/main" id="{FB81C7C1-8079-17D6-2974-175EAFFCC96C}"/>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077" name="Google Shape;251;p30">
                <a:extLst>
                  <a:ext uri="{FF2B5EF4-FFF2-40B4-BE49-F238E27FC236}">
                    <a16:creationId xmlns:a16="http://schemas.microsoft.com/office/drawing/2014/main" id="{E28CD379-4CDB-9225-09A7-65C4B3ACEB2A}"/>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078" name="Google Shape;252;p30">
                <a:extLst>
                  <a:ext uri="{FF2B5EF4-FFF2-40B4-BE49-F238E27FC236}">
                    <a16:creationId xmlns:a16="http://schemas.microsoft.com/office/drawing/2014/main" id="{9EC384AD-1550-C2B0-BE97-4C0C6618C535}"/>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079" name="Google Shape;253;p30">
                <a:extLst>
                  <a:ext uri="{FF2B5EF4-FFF2-40B4-BE49-F238E27FC236}">
                    <a16:creationId xmlns:a16="http://schemas.microsoft.com/office/drawing/2014/main" id="{48A1E6E8-317F-7B5A-1F12-95DECD19D501}"/>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080" name="Google Shape;254;p30">
                <a:extLst>
                  <a:ext uri="{FF2B5EF4-FFF2-40B4-BE49-F238E27FC236}">
                    <a16:creationId xmlns:a16="http://schemas.microsoft.com/office/drawing/2014/main" id="{7522EB2E-5391-6C91-19B9-F03F2000043A}"/>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081" name="Google Shape;255;p30">
                <a:extLst>
                  <a:ext uri="{FF2B5EF4-FFF2-40B4-BE49-F238E27FC236}">
                    <a16:creationId xmlns:a16="http://schemas.microsoft.com/office/drawing/2014/main" id="{0F009A35-4FFB-1058-D8A5-8A312720CE6F}"/>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082" name="Google Shape;256;p30">
                <a:extLst>
                  <a:ext uri="{FF2B5EF4-FFF2-40B4-BE49-F238E27FC236}">
                    <a16:creationId xmlns:a16="http://schemas.microsoft.com/office/drawing/2014/main" id="{F1E32B35-BC62-C7D5-644D-9DB5D18634E3}"/>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083" name="Google Shape;257;p30">
                <a:extLst>
                  <a:ext uri="{FF2B5EF4-FFF2-40B4-BE49-F238E27FC236}">
                    <a16:creationId xmlns:a16="http://schemas.microsoft.com/office/drawing/2014/main" id="{1890DF68-09E5-814A-DBEC-9E26EB5B7203}"/>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084" name="Google Shape;258;p30">
                <a:extLst>
                  <a:ext uri="{FF2B5EF4-FFF2-40B4-BE49-F238E27FC236}">
                    <a16:creationId xmlns:a16="http://schemas.microsoft.com/office/drawing/2014/main" id="{5F2DFF94-84E7-2D5F-5FA2-1954AA372B09}"/>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085" name="Google Shape;259;p30">
                <a:extLst>
                  <a:ext uri="{FF2B5EF4-FFF2-40B4-BE49-F238E27FC236}">
                    <a16:creationId xmlns:a16="http://schemas.microsoft.com/office/drawing/2014/main" id="{575D180C-5B39-89D1-CACD-0A9838D8F607}"/>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086" name="Google Shape;260;p30">
                <a:extLst>
                  <a:ext uri="{FF2B5EF4-FFF2-40B4-BE49-F238E27FC236}">
                    <a16:creationId xmlns:a16="http://schemas.microsoft.com/office/drawing/2014/main" id="{FEB59DEA-7975-9955-2830-5365B6A15E6F}"/>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087" name="Google Shape;261;p30">
                <a:extLst>
                  <a:ext uri="{FF2B5EF4-FFF2-40B4-BE49-F238E27FC236}">
                    <a16:creationId xmlns:a16="http://schemas.microsoft.com/office/drawing/2014/main" id="{16DE1277-9042-1D2B-81C0-554E8ABF5820}"/>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088" name="Google Shape;262;p30">
                <a:extLst>
                  <a:ext uri="{FF2B5EF4-FFF2-40B4-BE49-F238E27FC236}">
                    <a16:creationId xmlns:a16="http://schemas.microsoft.com/office/drawing/2014/main" id="{B3618B68-0C2E-ADB2-A07F-3D66F688C4C2}"/>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nvGrpSpPr>
            <p:cNvPr id="1089" name="Google Shape;244;p30">
              <a:extLst>
                <a:ext uri="{FF2B5EF4-FFF2-40B4-BE49-F238E27FC236}">
                  <a16:creationId xmlns:a16="http://schemas.microsoft.com/office/drawing/2014/main" id="{7B41C58E-6615-4F95-3872-313F9FE158FE}"/>
                </a:ext>
              </a:extLst>
            </p:cNvPr>
            <p:cNvGrpSpPr/>
            <p:nvPr/>
          </p:nvGrpSpPr>
          <p:grpSpPr>
            <a:xfrm>
              <a:off x="2297276" y="4520911"/>
              <a:ext cx="578505" cy="368994"/>
              <a:chOff x="104075" y="1734857"/>
              <a:chExt cx="2765076" cy="1763676"/>
            </a:xfrm>
          </p:grpSpPr>
          <p:pic>
            <p:nvPicPr>
              <p:cNvPr id="1090" name="Google Shape;245;p30">
                <a:extLst>
                  <a:ext uri="{FF2B5EF4-FFF2-40B4-BE49-F238E27FC236}">
                    <a16:creationId xmlns:a16="http://schemas.microsoft.com/office/drawing/2014/main" id="{8A2F71E6-EAAD-1281-B95F-F8A8BEEC8E37}"/>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091" name="Google Shape;246;p30">
                <a:extLst>
                  <a:ext uri="{FF2B5EF4-FFF2-40B4-BE49-F238E27FC236}">
                    <a16:creationId xmlns:a16="http://schemas.microsoft.com/office/drawing/2014/main" id="{DF829C34-B757-F56F-C824-64D5AC2A9BE4}"/>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092" name="Google Shape;247;p30">
                <a:extLst>
                  <a:ext uri="{FF2B5EF4-FFF2-40B4-BE49-F238E27FC236}">
                    <a16:creationId xmlns:a16="http://schemas.microsoft.com/office/drawing/2014/main" id="{A5821830-C4A7-FD8A-2023-34B042BA6029}"/>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093" name="Google Shape;248;p30">
                <a:extLst>
                  <a:ext uri="{FF2B5EF4-FFF2-40B4-BE49-F238E27FC236}">
                    <a16:creationId xmlns:a16="http://schemas.microsoft.com/office/drawing/2014/main" id="{44BE75A4-B35E-E55C-907A-76CE4FC74EEA}"/>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094" name="Google Shape;249;p30">
                <a:extLst>
                  <a:ext uri="{FF2B5EF4-FFF2-40B4-BE49-F238E27FC236}">
                    <a16:creationId xmlns:a16="http://schemas.microsoft.com/office/drawing/2014/main" id="{6438D67F-A38D-01DB-E708-6E467A5CD893}"/>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095" name="Google Shape;250;p30">
                <a:extLst>
                  <a:ext uri="{FF2B5EF4-FFF2-40B4-BE49-F238E27FC236}">
                    <a16:creationId xmlns:a16="http://schemas.microsoft.com/office/drawing/2014/main" id="{B43E9F84-A16C-0C62-F39D-6B4B02365A4C}"/>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096" name="Google Shape;251;p30">
                <a:extLst>
                  <a:ext uri="{FF2B5EF4-FFF2-40B4-BE49-F238E27FC236}">
                    <a16:creationId xmlns:a16="http://schemas.microsoft.com/office/drawing/2014/main" id="{87D42D2C-D67E-F83B-1115-1350BAB098D0}"/>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097" name="Google Shape;252;p30">
                <a:extLst>
                  <a:ext uri="{FF2B5EF4-FFF2-40B4-BE49-F238E27FC236}">
                    <a16:creationId xmlns:a16="http://schemas.microsoft.com/office/drawing/2014/main" id="{7D37A918-D1A6-F0F4-B572-CB4373AB8DD7}"/>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098" name="Google Shape;253;p30">
                <a:extLst>
                  <a:ext uri="{FF2B5EF4-FFF2-40B4-BE49-F238E27FC236}">
                    <a16:creationId xmlns:a16="http://schemas.microsoft.com/office/drawing/2014/main" id="{82F4530F-39D9-26E6-5E03-EF2A0E10A67F}"/>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099" name="Google Shape;254;p30">
                <a:extLst>
                  <a:ext uri="{FF2B5EF4-FFF2-40B4-BE49-F238E27FC236}">
                    <a16:creationId xmlns:a16="http://schemas.microsoft.com/office/drawing/2014/main" id="{BD71AF47-2FEA-703F-8C7E-2709AB88467E}"/>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100" name="Google Shape;255;p30">
                <a:extLst>
                  <a:ext uri="{FF2B5EF4-FFF2-40B4-BE49-F238E27FC236}">
                    <a16:creationId xmlns:a16="http://schemas.microsoft.com/office/drawing/2014/main" id="{B585DE2D-7E3A-AD88-84F8-8861D0FE20EE}"/>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101" name="Google Shape;256;p30">
                <a:extLst>
                  <a:ext uri="{FF2B5EF4-FFF2-40B4-BE49-F238E27FC236}">
                    <a16:creationId xmlns:a16="http://schemas.microsoft.com/office/drawing/2014/main" id="{F59E8D77-5F1E-BA63-73F6-85BC3A99C973}"/>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102" name="Google Shape;257;p30">
                <a:extLst>
                  <a:ext uri="{FF2B5EF4-FFF2-40B4-BE49-F238E27FC236}">
                    <a16:creationId xmlns:a16="http://schemas.microsoft.com/office/drawing/2014/main" id="{34849758-C3DD-F103-EF11-A8D353EE7CAD}"/>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103" name="Google Shape;258;p30">
                <a:extLst>
                  <a:ext uri="{FF2B5EF4-FFF2-40B4-BE49-F238E27FC236}">
                    <a16:creationId xmlns:a16="http://schemas.microsoft.com/office/drawing/2014/main" id="{2DE19850-9112-8068-895C-7CFBA3CDDA9E}"/>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104" name="Google Shape;259;p30">
                <a:extLst>
                  <a:ext uri="{FF2B5EF4-FFF2-40B4-BE49-F238E27FC236}">
                    <a16:creationId xmlns:a16="http://schemas.microsoft.com/office/drawing/2014/main" id="{EC429023-84A3-AD0B-92C7-EDE754CF01B8}"/>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105" name="Google Shape;260;p30">
                <a:extLst>
                  <a:ext uri="{FF2B5EF4-FFF2-40B4-BE49-F238E27FC236}">
                    <a16:creationId xmlns:a16="http://schemas.microsoft.com/office/drawing/2014/main" id="{2919E2CC-4C68-EDCC-31E6-38791AC78088}"/>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106" name="Google Shape;261;p30">
                <a:extLst>
                  <a:ext uri="{FF2B5EF4-FFF2-40B4-BE49-F238E27FC236}">
                    <a16:creationId xmlns:a16="http://schemas.microsoft.com/office/drawing/2014/main" id="{93779CA2-0D9B-5B41-2760-3D645143FDEA}"/>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107" name="Google Shape;262;p30">
                <a:extLst>
                  <a:ext uri="{FF2B5EF4-FFF2-40B4-BE49-F238E27FC236}">
                    <a16:creationId xmlns:a16="http://schemas.microsoft.com/office/drawing/2014/main" id="{DCBB73E3-7BCF-A71A-A114-86DD9DD893BE}"/>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grpSp>
    </p:spTree>
    <p:extLst>
      <p:ext uri="{BB962C8B-B14F-4D97-AF65-F5344CB8AC3E}">
        <p14:creationId xmlns:p14="http://schemas.microsoft.com/office/powerpoint/2010/main" val="422769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DCDDBA24-7139-29C1-D7EC-4D29E145015F}"/>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EC5658F0-9205-FB18-B434-F745C6E05A05}"/>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7CDE8DF4-2845-A831-D12A-52887913676E}"/>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5D7C80AD-3C41-2EDC-E7E3-512BDC9C219D}"/>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9CECAA8F-8E3D-B900-D7A1-926C03DB7B9D}"/>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504DBEDF-05CC-1454-0A15-E69818103515}"/>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F511588C-757E-D3E3-F1E6-6CCB24B0B3E0}"/>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2767BFD3-DC75-F698-870D-8B8489EF7C4E}"/>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C57C5FBC-46C1-644B-E385-37EE5F41E2B0}"/>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4A511ECA-3F5F-9593-0ED8-C661B9EA8A27}"/>
              </a:ext>
            </a:extLst>
          </p:cNvPr>
          <p:cNvSpPr txBox="1"/>
          <p:nvPr/>
        </p:nvSpPr>
        <p:spPr>
          <a:xfrm>
            <a:off x="104075" y="698808"/>
            <a:ext cx="8858700" cy="646300"/>
          </a:xfrm>
          <a:prstGeom prst="rect">
            <a:avLst/>
          </a:prstGeom>
          <a:noFill/>
          <a:ln>
            <a:noFill/>
          </a:ln>
        </p:spPr>
        <p:txBody>
          <a:bodyPr spcFirstLastPara="1" wrap="square" lIns="91425" tIns="91425" rIns="91425" bIns="91425" anchor="t" anchorCtr="0">
            <a:spAutoFit/>
          </a:bodyPr>
          <a:lstStyle/>
          <a:p>
            <a:r>
              <a:rPr lang="en-GB" sz="3000" dirty="0">
                <a:solidFill>
                  <a:schemeClr val="dk1"/>
                </a:solidFill>
                <a:latin typeface="Yanone Kaffeesatz"/>
                <a:ea typeface="Yanone Kaffeesatz"/>
                <a:cs typeface="Yanone Kaffeesatz"/>
                <a:sym typeface="Yanone Kaffeesatz"/>
              </a:rPr>
              <a:t>Crowdsourcing</a:t>
            </a:r>
            <a:endParaRPr lang="en-GB" sz="3000" dirty="0">
              <a:latin typeface="Yanone Kaffeesatz"/>
              <a:ea typeface="Yanone Kaffeesatz"/>
              <a:cs typeface="Yanone Kaffeesatz"/>
              <a:sym typeface="Yanone Kaffeesatz"/>
            </a:endParaRPr>
          </a:p>
        </p:txBody>
      </p:sp>
      <p:pic>
        <p:nvPicPr>
          <p:cNvPr id="3" name="Picture 2" descr="A screenshot of a news paper&#10;&#10;Description automatically generated">
            <a:extLst>
              <a:ext uri="{FF2B5EF4-FFF2-40B4-BE49-F238E27FC236}">
                <a16:creationId xmlns:a16="http://schemas.microsoft.com/office/drawing/2014/main" id="{2F14E3D9-EBB8-BBD6-8060-7442C8BC2DA8}"/>
              </a:ext>
            </a:extLst>
          </p:cNvPr>
          <p:cNvPicPr>
            <a:picLocks noChangeAspect="1"/>
          </p:cNvPicPr>
          <p:nvPr/>
        </p:nvPicPr>
        <p:blipFill rotWithShape="1">
          <a:blip r:embed="rId5"/>
          <a:srcRect b="46293"/>
          <a:stretch/>
        </p:blipFill>
        <p:spPr>
          <a:xfrm>
            <a:off x="117592" y="1345308"/>
            <a:ext cx="8227748" cy="3489928"/>
          </a:xfrm>
          <a:prstGeom prst="rect">
            <a:avLst/>
          </a:prstGeom>
        </p:spPr>
      </p:pic>
      <p:grpSp>
        <p:nvGrpSpPr>
          <p:cNvPr id="21" name="Group 20">
            <a:extLst>
              <a:ext uri="{FF2B5EF4-FFF2-40B4-BE49-F238E27FC236}">
                <a16:creationId xmlns:a16="http://schemas.microsoft.com/office/drawing/2014/main" id="{C5A6E7AB-8F8E-7653-363E-FDB9F25EA135}"/>
              </a:ext>
            </a:extLst>
          </p:cNvPr>
          <p:cNvGrpSpPr/>
          <p:nvPr/>
        </p:nvGrpSpPr>
        <p:grpSpPr>
          <a:xfrm>
            <a:off x="73580" y="1567619"/>
            <a:ext cx="8858701" cy="3095359"/>
            <a:chOff x="73580" y="1567619"/>
            <a:chExt cx="8858701" cy="3095359"/>
          </a:xfrm>
        </p:grpSpPr>
        <p:pic>
          <p:nvPicPr>
            <p:cNvPr id="6" name="Picture 5" descr="A screenshot of a news paper&#10;&#10;Description automatically generated">
              <a:extLst>
                <a:ext uri="{FF2B5EF4-FFF2-40B4-BE49-F238E27FC236}">
                  <a16:creationId xmlns:a16="http://schemas.microsoft.com/office/drawing/2014/main" id="{E3AA301F-950B-5762-F5C0-4F9CDB6055D5}"/>
                </a:ext>
              </a:extLst>
            </p:cNvPr>
            <p:cNvPicPr>
              <a:picLocks noChangeAspect="1"/>
            </p:cNvPicPr>
            <p:nvPr/>
          </p:nvPicPr>
          <p:blipFill rotWithShape="1">
            <a:blip r:embed="rId5"/>
            <a:srcRect t="55758"/>
            <a:stretch/>
          </p:blipFill>
          <p:spPr>
            <a:xfrm>
              <a:off x="73580" y="1567619"/>
              <a:ext cx="8858701" cy="3095359"/>
            </a:xfrm>
            <a:prstGeom prst="rect">
              <a:avLst/>
            </a:prstGeom>
          </p:spPr>
        </p:pic>
        <p:cxnSp>
          <p:nvCxnSpPr>
            <p:cNvPr id="12" name="Google Shape;293;p31">
              <a:extLst>
                <a:ext uri="{FF2B5EF4-FFF2-40B4-BE49-F238E27FC236}">
                  <a16:creationId xmlns:a16="http://schemas.microsoft.com/office/drawing/2014/main" id="{259EB2F4-8796-50C2-AEFE-C1BF629F4BF4}"/>
                </a:ext>
              </a:extLst>
            </p:cNvPr>
            <p:cNvCxnSpPr>
              <a:cxnSpLocks/>
            </p:cNvCxnSpPr>
            <p:nvPr/>
          </p:nvCxnSpPr>
          <p:spPr>
            <a:xfrm>
              <a:off x="5114376" y="2366167"/>
              <a:ext cx="2283951" cy="0"/>
            </a:xfrm>
            <a:prstGeom prst="straightConnector1">
              <a:avLst/>
            </a:prstGeom>
            <a:noFill/>
            <a:ln w="19050" cap="flat" cmpd="sng">
              <a:solidFill>
                <a:srgbClr val="FF0000"/>
              </a:solidFill>
              <a:prstDash val="solid"/>
              <a:round/>
              <a:headEnd type="none" w="med" len="med"/>
              <a:tailEnd type="none" w="med" len="med"/>
            </a:ln>
          </p:spPr>
        </p:cxnSp>
        <p:cxnSp>
          <p:nvCxnSpPr>
            <p:cNvPr id="16" name="Google Shape;293;p31">
              <a:extLst>
                <a:ext uri="{FF2B5EF4-FFF2-40B4-BE49-F238E27FC236}">
                  <a16:creationId xmlns:a16="http://schemas.microsoft.com/office/drawing/2014/main" id="{8BF119C7-4F04-38BC-4313-065BFFCCE297}"/>
                </a:ext>
              </a:extLst>
            </p:cNvPr>
            <p:cNvCxnSpPr>
              <a:cxnSpLocks/>
            </p:cNvCxnSpPr>
            <p:nvPr/>
          </p:nvCxnSpPr>
          <p:spPr>
            <a:xfrm>
              <a:off x="1207925" y="3070419"/>
              <a:ext cx="1161202" cy="0"/>
            </a:xfrm>
            <a:prstGeom prst="straightConnector1">
              <a:avLst/>
            </a:prstGeom>
            <a:noFill/>
            <a:ln w="19050" cap="flat" cmpd="sng">
              <a:solidFill>
                <a:srgbClr val="FF0000"/>
              </a:solidFill>
              <a:prstDash val="solid"/>
              <a:round/>
              <a:headEnd type="none" w="med" len="med"/>
              <a:tailEnd type="none" w="med" len="med"/>
            </a:ln>
          </p:spPr>
        </p:cxnSp>
      </p:grpSp>
      <p:pic>
        <p:nvPicPr>
          <p:cNvPr id="19" name="Picture 18" descr="A screenshot of a computer screen&#10;&#10;Description automatically generated">
            <a:extLst>
              <a:ext uri="{FF2B5EF4-FFF2-40B4-BE49-F238E27FC236}">
                <a16:creationId xmlns:a16="http://schemas.microsoft.com/office/drawing/2014/main" id="{5F5B23A6-AC33-1D88-498E-3AF20CED4C09}"/>
              </a:ext>
            </a:extLst>
          </p:cNvPr>
          <p:cNvPicPr>
            <a:picLocks noChangeAspect="1"/>
          </p:cNvPicPr>
          <p:nvPr/>
        </p:nvPicPr>
        <p:blipFill>
          <a:blip r:embed="rId6"/>
          <a:stretch>
            <a:fillRect/>
          </a:stretch>
        </p:blipFill>
        <p:spPr>
          <a:xfrm>
            <a:off x="117592" y="1329225"/>
            <a:ext cx="5963278" cy="3786342"/>
          </a:xfrm>
          <a:prstGeom prst="rect">
            <a:avLst/>
          </a:prstGeom>
        </p:spPr>
      </p:pic>
      <p:sp>
        <p:nvSpPr>
          <p:cNvPr id="22" name="Rectangle 21">
            <a:extLst>
              <a:ext uri="{FF2B5EF4-FFF2-40B4-BE49-F238E27FC236}">
                <a16:creationId xmlns:a16="http://schemas.microsoft.com/office/drawing/2014/main" id="{0EB8A87F-980A-4CD9-6B0B-079E5B6E6658}"/>
              </a:ext>
            </a:extLst>
          </p:cNvPr>
          <p:cNvSpPr/>
          <p:nvPr/>
        </p:nvSpPr>
        <p:spPr>
          <a:xfrm>
            <a:off x="5341612" y="1002274"/>
            <a:ext cx="3554525" cy="40333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grpSp>
        <p:nvGrpSpPr>
          <p:cNvPr id="29" name="Group 28">
            <a:extLst>
              <a:ext uri="{FF2B5EF4-FFF2-40B4-BE49-F238E27FC236}">
                <a16:creationId xmlns:a16="http://schemas.microsoft.com/office/drawing/2014/main" id="{07EAB853-99CA-9B6D-6A70-065020E49267}"/>
              </a:ext>
            </a:extLst>
          </p:cNvPr>
          <p:cNvGrpSpPr/>
          <p:nvPr/>
        </p:nvGrpSpPr>
        <p:grpSpPr>
          <a:xfrm>
            <a:off x="117592" y="1329225"/>
            <a:ext cx="8930945" cy="3858796"/>
            <a:chOff x="117592" y="1329225"/>
            <a:chExt cx="8930945" cy="3858796"/>
          </a:xfrm>
        </p:grpSpPr>
        <p:sp>
          <p:nvSpPr>
            <p:cNvPr id="27" name="Rectangle 26">
              <a:extLst>
                <a:ext uri="{FF2B5EF4-FFF2-40B4-BE49-F238E27FC236}">
                  <a16:creationId xmlns:a16="http://schemas.microsoft.com/office/drawing/2014/main" id="{A479C333-5764-39F1-C75D-4857B8FF4974}"/>
                </a:ext>
              </a:extLst>
            </p:cNvPr>
            <p:cNvSpPr/>
            <p:nvPr/>
          </p:nvSpPr>
          <p:spPr>
            <a:xfrm>
              <a:off x="117592" y="1329225"/>
              <a:ext cx="8930945" cy="38587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pic>
          <p:nvPicPr>
            <p:cNvPr id="28" name="Picture 27" descr="A close-up of a text&#10;&#10;Description automatically generated">
              <a:extLst>
                <a:ext uri="{FF2B5EF4-FFF2-40B4-BE49-F238E27FC236}">
                  <a16:creationId xmlns:a16="http://schemas.microsoft.com/office/drawing/2014/main" id="{2C79A163-648E-19F2-8F83-FBCC2C62A664}"/>
                </a:ext>
              </a:extLst>
            </p:cNvPr>
            <p:cNvPicPr>
              <a:picLocks noChangeAspect="1"/>
            </p:cNvPicPr>
            <p:nvPr/>
          </p:nvPicPr>
          <p:blipFill>
            <a:blip r:embed="rId7"/>
            <a:stretch>
              <a:fillRect/>
            </a:stretch>
          </p:blipFill>
          <p:spPr>
            <a:xfrm>
              <a:off x="798660" y="2406149"/>
              <a:ext cx="7772400" cy="1368246"/>
            </a:xfrm>
            <a:prstGeom prst="rect">
              <a:avLst/>
            </a:prstGeom>
          </p:spPr>
        </p:pic>
      </p:grpSp>
      <p:grpSp>
        <p:nvGrpSpPr>
          <p:cNvPr id="34" name="Group 33">
            <a:extLst>
              <a:ext uri="{FF2B5EF4-FFF2-40B4-BE49-F238E27FC236}">
                <a16:creationId xmlns:a16="http://schemas.microsoft.com/office/drawing/2014/main" id="{FA52EE08-8A71-0B2E-7A3B-6B934CFBCEA4}"/>
              </a:ext>
            </a:extLst>
          </p:cNvPr>
          <p:cNvGrpSpPr/>
          <p:nvPr/>
        </p:nvGrpSpPr>
        <p:grpSpPr>
          <a:xfrm>
            <a:off x="37457" y="1284704"/>
            <a:ext cx="8930945" cy="3858796"/>
            <a:chOff x="37457" y="1284704"/>
            <a:chExt cx="8930945" cy="3858796"/>
          </a:xfrm>
        </p:grpSpPr>
        <p:sp>
          <p:nvSpPr>
            <p:cNvPr id="32" name="Rectangle 31">
              <a:extLst>
                <a:ext uri="{FF2B5EF4-FFF2-40B4-BE49-F238E27FC236}">
                  <a16:creationId xmlns:a16="http://schemas.microsoft.com/office/drawing/2014/main" id="{0EDE316B-AC0D-1650-D620-866E75475E94}"/>
                </a:ext>
              </a:extLst>
            </p:cNvPr>
            <p:cNvSpPr/>
            <p:nvPr/>
          </p:nvSpPr>
          <p:spPr>
            <a:xfrm>
              <a:off x="37457" y="1284704"/>
              <a:ext cx="8930945" cy="38587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dirty="0"/>
            </a:p>
          </p:txBody>
        </p:sp>
        <p:pic>
          <p:nvPicPr>
            <p:cNvPr id="33" name="Picture 32" descr="A screenshot of a survey&#10;&#10;Description automatically generated">
              <a:extLst>
                <a:ext uri="{FF2B5EF4-FFF2-40B4-BE49-F238E27FC236}">
                  <a16:creationId xmlns:a16="http://schemas.microsoft.com/office/drawing/2014/main" id="{513855DD-1E9A-495B-0C05-71BC106B1D37}"/>
                </a:ext>
              </a:extLst>
            </p:cNvPr>
            <p:cNvPicPr>
              <a:picLocks noChangeAspect="1"/>
            </p:cNvPicPr>
            <p:nvPr/>
          </p:nvPicPr>
          <p:blipFill>
            <a:blip r:embed="rId8"/>
            <a:stretch>
              <a:fillRect/>
            </a:stretch>
          </p:blipFill>
          <p:spPr>
            <a:xfrm>
              <a:off x="211719" y="1400685"/>
              <a:ext cx="5178286" cy="3534743"/>
            </a:xfrm>
            <a:prstGeom prst="rect">
              <a:avLst/>
            </a:prstGeom>
          </p:spPr>
        </p:pic>
      </p:grpSp>
      <p:pic>
        <p:nvPicPr>
          <p:cNvPr id="36" name="Picture 35" descr="A close up of a text&#10;&#10;Description automatically generated">
            <a:extLst>
              <a:ext uri="{FF2B5EF4-FFF2-40B4-BE49-F238E27FC236}">
                <a16:creationId xmlns:a16="http://schemas.microsoft.com/office/drawing/2014/main" id="{89446BA9-4F66-3870-4B1D-B6EFA1A3B45E}"/>
              </a:ext>
            </a:extLst>
          </p:cNvPr>
          <p:cNvPicPr>
            <a:picLocks noChangeAspect="1"/>
          </p:cNvPicPr>
          <p:nvPr/>
        </p:nvPicPr>
        <p:blipFill>
          <a:blip r:embed="rId9"/>
          <a:stretch>
            <a:fillRect/>
          </a:stretch>
        </p:blipFill>
        <p:spPr>
          <a:xfrm>
            <a:off x="142008" y="1331235"/>
            <a:ext cx="8856891" cy="2061978"/>
          </a:xfrm>
          <a:prstGeom prst="rect">
            <a:avLst/>
          </a:prstGeom>
          <a:ln w="57150">
            <a:solidFill>
              <a:srgbClr val="8EA77F"/>
            </a:solidFill>
          </a:ln>
        </p:spPr>
      </p:pic>
    </p:spTree>
    <p:extLst>
      <p:ext uri="{BB962C8B-B14F-4D97-AF65-F5344CB8AC3E}">
        <p14:creationId xmlns:p14="http://schemas.microsoft.com/office/powerpoint/2010/main" val="374519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761C2913-4782-A44D-AB33-775C243800DC}"/>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B81F86D0-DCD7-970B-5850-E6ED15C9BC96}"/>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EC69061A-06F0-7558-176B-5B6343360D9F}"/>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124CBF42-F55A-670B-59E6-E0197EB46CB2}"/>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18690A95-7A9C-55F9-9F5C-CBE64492800F}"/>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BD1177DE-A920-CBAE-8158-545E0D9671F5}"/>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977F5E5C-6E40-8854-AF0B-6976F42BAC6E}"/>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843B32D2-9ADD-D5FF-7BC6-B1EF4A112BBB}"/>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F2ACED63-B6A4-4F52-1ECA-FE7DEB2B599C}"/>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F1782762-E3CC-EADB-F5F2-1A29371B3642}"/>
              </a:ext>
            </a:extLst>
          </p:cNvPr>
          <p:cNvSpPr txBox="1"/>
          <p:nvPr/>
        </p:nvSpPr>
        <p:spPr>
          <a:xfrm>
            <a:off x="104075" y="698808"/>
            <a:ext cx="8858700" cy="646300"/>
          </a:xfrm>
          <a:prstGeom prst="rect">
            <a:avLst/>
          </a:prstGeom>
          <a:noFill/>
          <a:ln>
            <a:noFill/>
          </a:ln>
        </p:spPr>
        <p:txBody>
          <a:bodyPr spcFirstLastPara="1" wrap="square" lIns="91425" tIns="91425" rIns="91425" bIns="91425" anchor="t" anchorCtr="0">
            <a:spAutoFit/>
          </a:bodyPr>
          <a:lstStyle/>
          <a:p>
            <a:r>
              <a:rPr lang="en-GB" sz="3000" dirty="0">
                <a:solidFill>
                  <a:schemeClr val="dk1"/>
                </a:solidFill>
                <a:latin typeface="Yanone Kaffeesatz"/>
                <a:ea typeface="Yanone Kaffeesatz"/>
                <a:cs typeface="Yanone Kaffeesatz"/>
                <a:sym typeface="Yanone Kaffeesatz"/>
              </a:rPr>
              <a:t>Crowdsourcing</a:t>
            </a:r>
            <a:endParaRPr lang="en-GB" sz="3000" dirty="0">
              <a:latin typeface="Yanone Kaffeesatz"/>
              <a:ea typeface="Yanone Kaffeesatz"/>
              <a:cs typeface="Yanone Kaffeesatz"/>
              <a:sym typeface="Yanone Kaffeesatz"/>
            </a:endParaRPr>
          </a:p>
        </p:txBody>
      </p:sp>
      <p:pic>
        <p:nvPicPr>
          <p:cNvPr id="5" name="Picture 4" descr="A screenshot of a computer&#10;&#10;Description automatically generated">
            <a:extLst>
              <a:ext uri="{FF2B5EF4-FFF2-40B4-BE49-F238E27FC236}">
                <a16:creationId xmlns:a16="http://schemas.microsoft.com/office/drawing/2014/main" id="{2BA4FCA7-AEBA-1F4B-68BE-FA5CC1A4C365}"/>
              </a:ext>
            </a:extLst>
          </p:cNvPr>
          <p:cNvPicPr>
            <a:picLocks noChangeAspect="1"/>
          </p:cNvPicPr>
          <p:nvPr/>
        </p:nvPicPr>
        <p:blipFill>
          <a:blip r:embed="rId5"/>
          <a:stretch>
            <a:fillRect/>
          </a:stretch>
        </p:blipFill>
        <p:spPr>
          <a:xfrm>
            <a:off x="104075" y="1379865"/>
            <a:ext cx="5507475" cy="3529438"/>
          </a:xfrm>
          <a:prstGeom prst="rect">
            <a:avLst/>
          </a:prstGeom>
        </p:spPr>
      </p:pic>
      <p:sp>
        <p:nvSpPr>
          <p:cNvPr id="9" name="TextBox 8">
            <a:hlinkClick r:id="rId6"/>
            <a:extLst>
              <a:ext uri="{FF2B5EF4-FFF2-40B4-BE49-F238E27FC236}">
                <a16:creationId xmlns:a16="http://schemas.microsoft.com/office/drawing/2014/main" id="{AA8165E2-EA08-B796-43E7-E211805C2318}"/>
              </a:ext>
            </a:extLst>
          </p:cNvPr>
          <p:cNvSpPr txBox="1"/>
          <p:nvPr/>
        </p:nvSpPr>
        <p:spPr>
          <a:xfrm>
            <a:off x="231820" y="4090749"/>
            <a:ext cx="8730955" cy="707886"/>
          </a:xfrm>
          <a:prstGeom prst="rect">
            <a:avLst/>
          </a:prstGeom>
          <a:solidFill>
            <a:schemeClr val="bg1"/>
          </a:solidFill>
          <a:ln w="57150">
            <a:solidFill>
              <a:srgbClr val="8EA77F"/>
            </a:solidFill>
          </a:ln>
        </p:spPr>
        <p:txBody>
          <a:bodyPr wrap="square">
            <a:spAutoFit/>
          </a:bodyPr>
          <a:lstStyle/>
          <a:p>
            <a:pPr algn="ctr"/>
            <a:r>
              <a:rPr lang="en-CZ" sz="4000" dirty="0"/>
              <a:t>https://smallworldofwords.org</a:t>
            </a:r>
          </a:p>
        </p:txBody>
      </p:sp>
    </p:spTree>
    <p:extLst>
      <p:ext uri="{BB962C8B-B14F-4D97-AF65-F5344CB8AC3E}">
        <p14:creationId xmlns:p14="http://schemas.microsoft.com/office/powerpoint/2010/main" val="38248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EA3C7D92-0683-03D9-881C-749FD6C31BDC}"/>
            </a:ext>
          </a:extLst>
        </p:cNvPr>
        <p:cNvGrpSpPr/>
        <p:nvPr/>
      </p:nvGrpSpPr>
      <p:grpSpPr>
        <a:xfrm>
          <a:off x="0" y="0"/>
          <a:ext cx="0" cy="0"/>
          <a:chOff x="0" y="0"/>
          <a:chExt cx="0" cy="0"/>
        </a:xfrm>
      </p:grpSpPr>
      <p:sp>
        <p:nvSpPr>
          <p:cNvPr id="2" name="Google Shape;110;p26">
            <a:extLst>
              <a:ext uri="{FF2B5EF4-FFF2-40B4-BE49-F238E27FC236}">
                <a16:creationId xmlns:a16="http://schemas.microsoft.com/office/drawing/2014/main" id="{A2A9E43C-8339-71F5-7CD3-180D73DEAE86}"/>
              </a:ext>
            </a:extLst>
          </p:cNvPr>
          <p:cNvSpPr/>
          <p:nvPr/>
        </p:nvSpPr>
        <p:spPr>
          <a:xfrm>
            <a:off x="-12075" y="704058"/>
            <a:ext cx="9168300" cy="4439441"/>
          </a:xfrm>
          <a:prstGeom prst="rect">
            <a:avLst/>
          </a:prstGeom>
          <a:solidFill>
            <a:schemeClr val="tx1">
              <a:lumMod val="75000"/>
              <a:lumOff val="25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6">
            <a:extLst>
              <a:ext uri="{FF2B5EF4-FFF2-40B4-BE49-F238E27FC236}">
                <a16:creationId xmlns:a16="http://schemas.microsoft.com/office/drawing/2014/main" id="{00B13046-068D-FC97-A477-D904EEC1CB70}"/>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21CC52CA-E7DA-FDEC-D442-A3B4667A3F09}"/>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7CD54E76-406C-D386-7539-35EA6910BEB0}"/>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36A4124A-C3F8-477B-B8CF-A64322D58A79}"/>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B4036456-66C4-8B1C-AEC2-C0826AFD371F}"/>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D67AC29A-4C15-76DB-6BF7-D80B8FDF85CA}"/>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18EEE535-5C70-B541-DEF6-E33E173B0514}"/>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19C730C3-767E-7B26-51A2-CF042A06DEFF}"/>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281BE486-6F10-DB06-4E82-8795D58BDF1F}"/>
              </a:ext>
            </a:extLst>
          </p:cNvPr>
          <p:cNvSpPr txBox="1"/>
          <p:nvPr/>
        </p:nvSpPr>
        <p:spPr>
          <a:xfrm>
            <a:off x="142650" y="2257375"/>
            <a:ext cx="8858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dirty="0" err="1">
                <a:solidFill>
                  <a:schemeClr val="bg1"/>
                </a:solidFill>
                <a:latin typeface="Yanone Kaffeesatz"/>
                <a:ea typeface="Yanone Kaffeesatz"/>
                <a:cs typeface="Yanone Kaffeesatz"/>
                <a:sym typeface="Yanone Kaffeesatz"/>
              </a:rPr>
              <a:t>Megastudies</a:t>
            </a:r>
            <a:endParaRPr sz="3000" dirty="0">
              <a:solidFill>
                <a:schemeClr val="bg1"/>
              </a:solidFill>
              <a:latin typeface="Yanone Kaffeesatz"/>
              <a:ea typeface="Yanone Kaffeesatz"/>
              <a:cs typeface="Yanone Kaffeesatz"/>
              <a:sym typeface="Yanone Kaffeesatz"/>
            </a:endParaRPr>
          </a:p>
        </p:txBody>
      </p:sp>
    </p:spTree>
    <p:extLst>
      <p:ext uri="{BB962C8B-B14F-4D97-AF65-F5344CB8AC3E}">
        <p14:creationId xmlns:p14="http://schemas.microsoft.com/office/powerpoint/2010/main" val="386365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1F75A74-C950-CCD1-87E0-8E29CAF2C35D}"/>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F62B4B35-8240-2590-C138-E32FCB6CAB67}"/>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BA7E01EF-1C23-5CE9-393C-B6E01A90220B}"/>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793DA23F-4DEB-82B8-F7F6-B2AB52590F44}"/>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A0912480-7750-FC0B-4DA8-1DFE59BD550B}"/>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469A1E1B-3F2B-B692-50D4-BD59324835CA}"/>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44EABDFC-E858-3253-3B2E-94D75640BF01}"/>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2738DFDC-DE13-1088-AF85-48B866FD02B5}"/>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73A838E8-4E64-576B-8CF6-AAC263ED3111}"/>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5B7BCDCD-3335-3CCD-C210-28CA493883B8}"/>
              </a:ext>
            </a:extLst>
          </p:cNvPr>
          <p:cNvSpPr txBox="1"/>
          <p:nvPr/>
        </p:nvSpPr>
        <p:spPr>
          <a:xfrm>
            <a:off x="104075" y="698808"/>
            <a:ext cx="8858700" cy="646300"/>
          </a:xfrm>
          <a:prstGeom prst="rect">
            <a:avLst/>
          </a:prstGeom>
          <a:noFill/>
          <a:ln>
            <a:noFill/>
          </a:ln>
        </p:spPr>
        <p:txBody>
          <a:bodyPr spcFirstLastPara="1" wrap="square" lIns="91425" tIns="91425" rIns="91425" bIns="91425" anchor="t" anchorCtr="0">
            <a:spAutoFit/>
          </a:bodyPr>
          <a:lstStyle/>
          <a:p>
            <a:r>
              <a:rPr lang="en-GB" sz="3000" dirty="0">
                <a:solidFill>
                  <a:schemeClr val="dk1"/>
                </a:solidFill>
                <a:latin typeface="Yanone Kaffeesatz"/>
                <a:ea typeface="Yanone Kaffeesatz"/>
                <a:cs typeface="Yanone Kaffeesatz"/>
                <a:sym typeface="Yanone Kaffeesatz"/>
              </a:rPr>
              <a:t>Crowdsourcing</a:t>
            </a:r>
            <a:endParaRPr lang="en-GB" sz="3000" dirty="0">
              <a:latin typeface="Yanone Kaffeesatz"/>
              <a:ea typeface="Yanone Kaffeesatz"/>
              <a:cs typeface="Yanone Kaffeesatz"/>
              <a:sym typeface="Yanone Kaffeesatz"/>
            </a:endParaRPr>
          </a:p>
        </p:txBody>
      </p:sp>
      <p:pic>
        <p:nvPicPr>
          <p:cNvPr id="13314" name="Picture 2" descr="jsPsych">
            <a:extLst>
              <a:ext uri="{FF2B5EF4-FFF2-40B4-BE49-F238E27FC236}">
                <a16:creationId xmlns:a16="http://schemas.microsoft.com/office/drawing/2014/main" id="{51068EC0-1577-12CB-0201-7EC453BF03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24" y="1427593"/>
            <a:ext cx="3238497" cy="170021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sychoPy Logo">
            <a:extLst>
              <a:ext uri="{FF2B5EF4-FFF2-40B4-BE49-F238E27FC236}">
                <a16:creationId xmlns:a16="http://schemas.microsoft.com/office/drawing/2014/main" id="{1F96AC14-2825-715A-E698-5B40C09DC0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316" y="1657950"/>
            <a:ext cx="3961658" cy="132399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OpenSesame experiment builder (screencast v0.27.2) - YouTube">
            <a:extLst>
              <a:ext uri="{FF2B5EF4-FFF2-40B4-BE49-F238E27FC236}">
                <a16:creationId xmlns:a16="http://schemas.microsoft.com/office/drawing/2014/main" id="{E3F592A6-B70E-B77B-E5DE-89F3974501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394" t="24544" r="31358" b="13269"/>
          <a:stretch/>
        </p:blipFill>
        <p:spPr bwMode="auto">
          <a:xfrm>
            <a:off x="2797306" y="1286283"/>
            <a:ext cx="1505151" cy="18846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yellow hand holding a ball&#10;&#10;Description automatically generated">
            <a:extLst>
              <a:ext uri="{FF2B5EF4-FFF2-40B4-BE49-F238E27FC236}">
                <a16:creationId xmlns:a16="http://schemas.microsoft.com/office/drawing/2014/main" id="{19F4D3B8-C266-6202-D005-98BA988808BF}"/>
              </a:ext>
            </a:extLst>
          </p:cNvPr>
          <p:cNvPicPr>
            <a:picLocks noChangeAspect="1"/>
          </p:cNvPicPr>
          <p:nvPr/>
        </p:nvPicPr>
        <p:blipFill>
          <a:blip r:embed="rId8"/>
          <a:stretch>
            <a:fillRect/>
          </a:stretch>
        </p:blipFill>
        <p:spPr>
          <a:xfrm>
            <a:off x="233062" y="3492754"/>
            <a:ext cx="2736238" cy="1178911"/>
          </a:xfrm>
          <a:prstGeom prst="rect">
            <a:avLst/>
          </a:prstGeom>
        </p:spPr>
      </p:pic>
      <p:pic>
        <p:nvPicPr>
          <p:cNvPr id="6" name="Picture 5" descr="A drawing of a person with a beard&#10;&#10;Description automatically generated">
            <a:extLst>
              <a:ext uri="{FF2B5EF4-FFF2-40B4-BE49-F238E27FC236}">
                <a16:creationId xmlns:a16="http://schemas.microsoft.com/office/drawing/2014/main" id="{4A612218-7262-1CF0-E1E8-B7A05A75FB3B}"/>
              </a:ext>
            </a:extLst>
          </p:cNvPr>
          <p:cNvPicPr>
            <a:picLocks noChangeAspect="1"/>
          </p:cNvPicPr>
          <p:nvPr/>
        </p:nvPicPr>
        <p:blipFill>
          <a:blip r:embed="rId9"/>
          <a:stretch>
            <a:fillRect/>
          </a:stretch>
        </p:blipFill>
        <p:spPr>
          <a:xfrm>
            <a:off x="3315158" y="3347638"/>
            <a:ext cx="2436533" cy="1490432"/>
          </a:xfrm>
          <a:prstGeom prst="rect">
            <a:avLst/>
          </a:prstGeom>
        </p:spPr>
      </p:pic>
      <p:pic>
        <p:nvPicPr>
          <p:cNvPr id="13320" name="Picture 8" descr="New Qualtrics Collaboration with Epic Brings Experience Data to the  Comprehensive Health Record">
            <a:extLst>
              <a:ext uri="{FF2B5EF4-FFF2-40B4-BE49-F238E27FC236}">
                <a16:creationId xmlns:a16="http://schemas.microsoft.com/office/drawing/2014/main" id="{81EDF9C9-E0CD-5FBB-1796-AC04708247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8153" y="3400494"/>
            <a:ext cx="2649775" cy="1384721"/>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BE Guide 2020 Contributors: Gorilla Experiment Builder -  BehavioralEconomics.com | The BE Hub">
            <a:extLst>
              <a:ext uri="{FF2B5EF4-FFF2-40B4-BE49-F238E27FC236}">
                <a16:creationId xmlns:a16="http://schemas.microsoft.com/office/drawing/2014/main" id="{43E7530A-E903-EF3F-FD2F-51D712B531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2457" y="1286283"/>
            <a:ext cx="2015696" cy="2015696"/>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general workflow">
            <a:extLst>
              <a:ext uri="{FF2B5EF4-FFF2-40B4-BE49-F238E27FC236}">
                <a16:creationId xmlns:a16="http://schemas.microsoft.com/office/drawing/2014/main" id="{5612B165-519F-6E19-27D5-F479DB4AD7A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262" y="1243364"/>
            <a:ext cx="8928954" cy="2869357"/>
          </a:xfrm>
          <a:prstGeom prst="rect">
            <a:avLst/>
          </a:prstGeom>
          <a:solidFill>
            <a:schemeClr val="lt1"/>
          </a:solidFill>
        </p:spPr>
      </p:pic>
      <p:sp>
        <p:nvSpPr>
          <p:cNvPr id="11" name="TextBox 10">
            <a:hlinkClick r:id="rId13"/>
            <a:extLst>
              <a:ext uri="{FF2B5EF4-FFF2-40B4-BE49-F238E27FC236}">
                <a16:creationId xmlns:a16="http://schemas.microsoft.com/office/drawing/2014/main" id="{FA634A55-FDF7-3652-24C3-6B8CE7139E78}"/>
              </a:ext>
            </a:extLst>
          </p:cNvPr>
          <p:cNvSpPr txBox="1"/>
          <p:nvPr/>
        </p:nvSpPr>
        <p:spPr>
          <a:xfrm>
            <a:off x="67159" y="4139872"/>
            <a:ext cx="9009681" cy="707886"/>
          </a:xfrm>
          <a:prstGeom prst="rect">
            <a:avLst/>
          </a:prstGeom>
          <a:solidFill>
            <a:schemeClr val="bg1"/>
          </a:solidFill>
          <a:ln w="57150">
            <a:solidFill>
              <a:srgbClr val="8EA77F"/>
            </a:solidFill>
          </a:ln>
        </p:spPr>
        <p:txBody>
          <a:bodyPr wrap="square">
            <a:spAutoFit/>
          </a:bodyPr>
          <a:lstStyle/>
          <a:p>
            <a:r>
              <a:rPr lang="en-CZ" sz="4000" dirty="0"/>
              <a:t>https://www.jatos.org/Example-Studies</a:t>
            </a:r>
          </a:p>
        </p:txBody>
      </p:sp>
    </p:spTree>
    <p:extLst>
      <p:ext uri="{BB962C8B-B14F-4D97-AF65-F5344CB8AC3E}">
        <p14:creationId xmlns:p14="http://schemas.microsoft.com/office/powerpoint/2010/main" val="181571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8CBF66D-7E27-5C32-A3EF-0C1A52D1F52E}"/>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F4D03BF5-BCD4-3F29-9571-CFF83EAC9ED4}"/>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3191F889-D637-965D-82FD-B66347B82B2A}"/>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B8F82BA1-2516-B3DA-0475-118E8AB7379A}"/>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1E11F9ED-6C58-ACFA-7F26-82620DFA7D55}"/>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20CF9378-5510-B154-8CF0-34E83A9D20BF}"/>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2C01E80F-9C99-169B-51F1-D8A70D12BF12}"/>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1FAAECA9-DDED-3007-A1C5-3A871276B38C}"/>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CE724A5E-8502-84F3-2690-DF2DF503F18D}"/>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CA9339BF-EC9F-3D1C-9C78-914549521469}"/>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4098" name="Picture 2" descr="Amazon MTurk (@amazonmturk) / X">
            <a:extLst>
              <a:ext uri="{FF2B5EF4-FFF2-40B4-BE49-F238E27FC236}">
                <a16:creationId xmlns:a16="http://schemas.microsoft.com/office/drawing/2014/main" id="{A3CEE450-54C8-25A5-5760-F23FA6FC0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0" y="1770311"/>
            <a:ext cx="2452885" cy="24528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7EEC307D-B168-61F4-D086-932D247E3831}"/>
              </a:ext>
            </a:extLst>
          </p:cNvPr>
          <p:cNvPicPr>
            <a:picLocks noChangeAspect="1"/>
          </p:cNvPicPr>
          <p:nvPr/>
        </p:nvPicPr>
        <p:blipFill>
          <a:blip r:embed="rId6"/>
          <a:stretch>
            <a:fillRect/>
          </a:stretch>
        </p:blipFill>
        <p:spPr>
          <a:xfrm>
            <a:off x="2520685" y="1942161"/>
            <a:ext cx="6532452" cy="2281004"/>
          </a:xfrm>
          <a:prstGeom prst="rect">
            <a:avLst/>
          </a:prstGeom>
        </p:spPr>
      </p:pic>
      <p:grpSp>
        <p:nvGrpSpPr>
          <p:cNvPr id="14" name="Group 13">
            <a:extLst>
              <a:ext uri="{FF2B5EF4-FFF2-40B4-BE49-F238E27FC236}">
                <a16:creationId xmlns:a16="http://schemas.microsoft.com/office/drawing/2014/main" id="{0390C405-03E7-201D-02C8-7E423AC6F6F6}"/>
              </a:ext>
            </a:extLst>
          </p:cNvPr>
          <p:cNvGrpSpPr/>
          <p:nvPr/>
        </p:nvGrpSpPr>
        <p:grpSpPr>
          <a:xfrm>
            <a:off x="2056850" y="768573"/>
            <a:ext cx="7099300" cy="4374927"/>
            <a:chOff x="2056850" y="768573"/>
            <a:chExt cx="7099300" cy="4374927"/>
          </a:xfrm>
        </p:grpSpPr>
        <p:pic>
          <p:nvPicPr>
            <p:cNvPr id="11" name="Picture 10" descr="A close-up of a business card&#10;&#10;Description automatically generated">
              <a:extLst>
                <a:ext uri="{FF2B5EF4-FFF2-40B4-BE49-F238E27FC236}">
                  <a16:creationId xmlns:a16="http://schemas.microsoft.com/office/drawing/2014/main" id="{9AA3B39B-AEAA-7771-4A70-608800C3B5D3}"/>
                </a:ext>
              </a:extLst>
            </p:cNvPr>
            <p:cNvPicPr>
              <a:picLocks noChangeAspect="1"/>
            </p:cNvPicPr>
            <p:nvPr/>
          </p:nvPicPr>
          <p:blipFill>
            <a:blip r:embed="rId7"/>
            <a:stretch>
              <a:fillRect/>
            </a:stretch>
          </p:blipFill>
          <p:spPr>
            <a:xfrm>
              <a:off x="2056850" y="768573"/>
              <a:ext cx="7099300" cy="1752600"/>
            </a:xfrm>
            <a:prstGeom prst="rect">
              <a:avLst/>
            </a:prstGeom>
          </p:spPr>
        </p:pic>
        <p:pic>
          <p:nvPicPr>
            <p:cNvPr id="13" name="Picture 12" descr="A graph of a number of workers&#10;&#10;Description automatically generated">
              <a:extLst>
                <a:ext uri="{FF2B5EF4-FFF2-40B4-BE49-F238E27FC236}">
                  <a16:creationId xmlns:a16="http://schemas.microsoft.com/office/drawing/2014/main" id="{82FC0BCD-FD7C-3C11-96AF-15E478832BF7}"/>
                </a:ext>
              </a:extLst>
            </p:cNvPr>
            <p:cNvPicPr>
              <a:picLocks noChangeAspect="1"/>
            </p:cNvPicPr>
            <p:nvPr/>
          </p:nvPicPr>
          <p:blipFill rotWithShape="1">
            <a:blip r:embed="rId8"/>
            <a:srcRect b="26544"/>
            <a:stretch/>
          </p:blipFill>
          <p:spPr>
            <a:xfrm>
              <a:off x="3020549" y="2468255"/>
              <a:ext cx="5171902" cy="2675245"/>
            </a:xfrm>
            <a:prstGeom prst="rect">
              <a:avLst/>
            </a:prstGeom>
          </p:spPr>
        </p:pic>
      </p:grpSp>
    </p:spTree>
    <p:extLst>
      <p:ext uri="{BB962C8B-B14F-4D97-AF65-F5344CB8AC3E}">
        <p14:creationId xmlns:p14="http://schemas.microsoft.com/office/powerpoint/2010/main" val="214630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4B2AA57-222C-D405-66D5-F6F0AC768F9D}"/>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8D361B6D-C972-31CE-CB05-1ECE5D00AB61}"/>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42C86B4C-5B3A-F8A9-43B9-CA59A669EC13}"/>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D4415BDA-F9E9-CA39-984D-AF7EA8933431}"/>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ED18A11A-CF4F-5F8D-DF93-86BAF946860A}"/>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7BFC7E9D-884F-0E0B-90D3-BF72FD4E77DE}"/>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03EB03A8-4AE4-E05D-02DC-DDA20D432742}"/>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FFBD9C00-5CE5-9C04-66A1-C2C50C929E18}"/>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C83788B8-CDB8-2CAD-85D3-54ABB5C30720}"/>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17CE02BB-0301-8927-D5C4-003B3F7FCF2A}"/>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4" name="Picture 3" descr="A screenshot of a computer&#10;&#10;Description automatically generated">
            <a:extLst>
              <a:ext uri="{FF2B5EF4-FFF2-40B4-BE49-F238E27FC236}">
                <a16:creationId xmlns:a16="http://schemas.microsoft.com/office/drawing/2014/main" id="{962DF236-C106-7D8C-4F45-65D68CC2AEFC}"/>
              </a:ext>
            </a:extLst>
          </p:cNvPr>
          <p:cNvPicPr>
            <a:picLocks noChangeAspect="1"/>
          </p:cNvPicPr>
          <p:nvPr/>
        </p:nvPicPr>
        <p:blipFill>
          <a:blip r:embed="rId5"/>
          <a:stretch>
            <a:fillRect/>
          </a:stretch>
        </p:blipFill>
        <p:spPr>
          <a:xfrm>
            <a:off x="2969300" y="1171980"/>
            <a:ext cx="6181736" cy="3703757"/>
          </a:xfrm>
          <a:prstGeom prst="rect">
            <a:avLst/>
          </a:prstGeom>
        </p:spPr>
      </p:pic>
      <p:pic>
        <p:nvPicPr>
          <p:cNvPr id="6148" name="Picture 4">
            <a:extLst>
              <a:ext uri="{FF2B5EF4-FFF2-40B4-BE49-F238E27FC236}">
                <a16:creationId xmlns:a16="http://schemas.microsoft.com/office/drawing/2014/main" id="{56E8CDD9-A144-1681-F171-120C10A2DC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925" y="1990299"/>
            <a:ext cx="2749100" cy="204647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4EC7768D-1781-A5B5-931B-C3539BC3ADF5}"/>
              </a:ext>
            </a:extLst>
          </p:cNvPr>
          <p:cNvGrpSpPr/>
          <p:nvPr/>
        </p:nvGrpSpPr>
        <p:grpSpPr>
          <a:xfrm>
            <a:off x="59960" y="999261"/>
            <a:ext cx="9180713" cy="4187536"/>
            <a:chOff x="59960" y="999261"/>
            <a:chExt cx="9180713" cy="4187536"/>
          </a:xfrm>
        </p:grpSpPr>
        <p:grpSp>
          <p:nvGrpSpPr>
            <p:cNvPr id="9" name="Group 8">
              <a:extLst>
                <a:ext uri="{FF2B5EF4-FFF2-40B4-BE49-F238E27FC236}">
                  <a16:creationId xmlns:a16="http://schemas.microsoft.com/office/drawing/2014/main" id="{32DC5B34-7AA1-01B6-3B5F-82832E346F64}"/>
                </a:ext>
              </a:extLst>
            </p:cNvPr>
            <p:cNvGrpSpPr/>
            <p:nvPr/>
          </p:nvGrpSpPr>
          <p:grpSpPr>
            <a:xfrm>
              <a:off x="59960" y="999261"/>
              <a:ext cx="9180713" cy="4187536"/>
              <a:chOff x="0" y="999261"/>
              <a:chExt cx="9180713" cy="4187536"/>
            </a:xfrm>
          </p:grpSpPr>
          <p:pic>
            <p:nvPicPr>
              <p:cNvPr id="8" name="Picture 7" descr="A screenshot of a text&#10;&#10;Description automatically generated">
                <a:extLst>
                  <a:ext uri="{FF2B5EF4-FFF2-40B4-BE49-F238E27FC236}">
                    <a16:creationId xmlns:a16="http://schemas.microsoft.com/office/drawing/2014/main" id="{8C5BFA30-33E4-325C-6B0F-FBD9494B2373}"/>
                  </a:ext>
                </a:extLst>
              </p:cNvPr>
              <p:cNvPicPr>
                <a:picLocks noChangeAspect="1"/>
              </p:cNvPicPr>
              <p:nvPr/>
            </p:nvPicPr>
            <p:blipFill>
              <a:blip r:embed="rId7"/>
              <a:stretch>
                <a:fillRect/>
              </a:stretch>
            </p:blipFill>
            <p:spPr>
              <a:xfrm>
                <a:off x="3746573" y="999261"/>
                <a:ext cx="5434140" cy="418753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1645368-A86A-D360-0DA3-2ED7262A0815}"/>
                  </a:ext>
                </a:extLst>
              </p:cNvPr>
              <p:cNvPicPr>
                <a:picLocks noChangeAspect="1"/>
              </p:cNvPicPr>
              <p:nvPr/>
            </p:nvPicPr>
            <p:blipFill>
              <a:blip r:embed="rId8"/>
              <a:stretch>
                <a:fillRect/>
              </a:stretch>
            </p:blipFill>
            <p:spPr>
              <a:xfrm>
                <a:off x="0" y="1311888"/>
                <a:ext cx="3749489" cy="1344549"/>
              </a:xfrm>
              <a:prstGeom prst="rect">
                <a:avLst/>
              </a:prstGeom>
              <a:ln w="57150">
                <a:solidFill>
                  <a:srgbClr val="8EA77F"/>
                </a:solidFill>
              </a:ln>
            </p:spPr>
          </p:pic>
        </p:grpSp>
        <p:cxnSp>
          <p:nvCxnSpPr>
            <p:cNvPr id="10" name="Google Shape;293;p31">
              <a:extLst>
                <a:ext uri="{FF2B5EF4-FFF2-40B4-BE49-F238E27FC236}">
                  <a16:creationId xmlns:a16="http://schemas.microsoft.com/office/drawing/2014/main" id="{AC8A08E6-A4C3-60F2-F0D2-8DBA191B42CE}"/>
                </a:ext>
              </a:extLst>
            </p:cNvPr>
            <p:cNvCxnSpPr>
              <a:cxnSpLocks/>
            </p:cNvCxnSpPr>
            <p:nvPr/>
          </p:nvCxnSpPr>
          <p:spPr>
            <a:xfrm>
              <a:off x="6782054" y="1782638"/>
              <a:ext cx="1967726" cy="0"/>
            </a:xfrm>
            <a:prstGeom prst="straightConnector1">
              <a:avLst/>
            </a:prstGeom>
            <a:noFill/>
            <a:ln w="19050" cap="flat" cmpd="sng">
              <a:solidFill>
                <a:srgbClr val="FF0000"/>
              </a:solidFill>
              <a:prstDash val="solid"/>
              <a:round/>
              <a:headEnd type="none" w="med" len="med"/>
              <a:tailEnd type="none" w="med" len="med"/>
            </a:ln>
          </p:spPr>
        </p:cxnSp>
        <p:cxnSp>
          <p:nvCxnSpPr>
            <p:cNvPr id="12" name="Google Shape;293;p31">
              <a:extLst>
                <a:ext uri="{FF2B5EF4-FFF2-40B4-BE49-F238E27FC236}">
                  <a16:creationId xmlns:a16="http://schemas.microsoft.com/office/drawing/2014/main" id="{2BB14DEC-C5CC-2178-BC72-E98DCF65DD68}"/>
                </a:ext>
              </a:extLst>
            </p:cNvPr>
            <p:cNvCxnSpPr>
              <a:cxnSpLocks/>
            </p:cNvCxnSpPr>
            <p:nvPr/>
          </p:nvCxnSpPr>
          <p:spPr>
            <a:xfrm flipV="1">
              <a:off x="3895241" y="1984162"/>
              <a:ext cx="5147559" cy="20513"/>
            </a:xfrm>
            <a:prstGeom prst="straightConnector1">
              <a:avLst/>
            </a:prstGeom>
            <a:noFill/>
            <a:ln w="19050" cap="flat" cmpd="sng">
              <a:solidFill>
                <a:srgbClr val="FF0000"/>
              </a:solidFill>
              <a:prstDash val="solid"/>
              <a:round/>
              <a:headEnd type="none" w="med" len="med"/>
              <a:tailEnd type="none" w="med" len="med"/>
            </a:ln>
          </p:spPr>
        </p:cxnSp>
        <p:cxnSp>
          <p:nvCxnSpPr>
            <p:cNvPr id="14" name="Google Shape;293;p31">
              <a:extLst>
                <a:ext uri="{FF2B5EF4-FFF2-40B4-BE49-F238E27FC236}">
                  <a16:creationId xmlns:a16="http://schemas.microsoft.com/office/drawing/2014/main" id="{1919BD27-BFFC-02CF-573D-97CFD958F6C6}"/>
                </a:ext>
              </a:extLst>
            </p:cNvPr>
            <p:cNvCxnSpPr>
              <a:cxnSpLocks/>
            </p:cNvCxnSpPr>
            <p:nvPr/>
          </p:nvCxnSpPr>
          <p:spPr>
            <a:xfrm>
              <a:off x="7972425" y="3138826"/>
              <a:ext cx="801754" cy="0"/>
            </a:xfrm>
            <a:prstGeom prst="straightConnector1">
              <a:avLst/>
            </a:prstGeom>
            <a:noFill/>
            <a:ln w="19050" cap="flat" cmpd="sng">
              <a:solidFill>
                <a:srgbClr val="FF0000"/>
              </a:solidFill>
              <a:prstDash val="solid"/>
              <a:round/>
              <a:headEnd type="none" w="med" len="med"/>
              <a:tailEnd type="none" w="med" len="med"/>
            </a:ln>
          </p:spPr>
        </p:cxnSp>
        <p:cxnSp>
          <p:nvCxnSpPr>
            <p:cNvPr id="17" name="Google Shape;293;p31">
              <a:extLst>
                <a:ext uri="{FF2B5EF4-FFF2-40B4-BE49-F238E27FC236}">
                  <a16:creationId xmlns:a16="http://schemas.microsoft.com/office/drawing/2014/main" id="{122FC8CE-2F91-F5E5-DDE6-9DFEB527D0CE}"/>
                </a:ext>
              </a:extLst>
            </p:cNvPr>
            <p:cNvCxnSpPr>
              <a:cxnSpLocks/>
            </p:cNvCxnSpPr>
            <p:nvPr/>
          </p:nvCxnSpPr>
          <p:spPr>
            <a:xfrm>
              <a:off x="3860823" y="3362664"/>
              <a:ext cx="5290213" cy="0"/>
            </a:xfrm>
            <a:prstGeom prst="straightConnector1">
              <a:avLst/>
            </a:prstGeom>
            <a:noFill/>
            <a:ln w="19050" cap="flat" cmpd="sng">
              <a:solidFill>
                <a:srgbClr val="FF0000"/>
              </a:solidFill>
              <a:prstDash val="solid"/>
              <a:round/>
              <a:headEnd type="none" w="med" len="med"/>
              <a:tailEnd type="none" w="med" len="med"/>
            </a:ln>
          </p:spPr>
        </p:cxnSp>
        <p:cxnSp>
          <p:nvCxnSpPr>
            <p:cNvPr id="19" name="Google Shape;293;p31">
              <a:extLst>
                <a:ext uri="{FF2B5EF4-FFF2-40B4-BE49-F238E27FC236}">
                  <a16:creationId xmlns:a16="http://schemas.microsoft.com/office/drawing/2014/main" id="{4EE22CD8-AD0C-B5AE-B061-A179EEC39232}"/>
                </a:ext>
              </a:extLst>
            </p:cNvPr>
            <p:cNvCxnSpPr>
              <a:cxnSpLocks/>
            </p:cNvCxnSpPr>
            <p:nvPr/>
          </p:nvCxnSpPr>
          <p:spPr>
            <a:xfrm>
              <a:off x="3860823" y="3600789"/>
              <a:ext cx="4888957" cy="0"/>
            </a:xfrm>
            <a:prstGeom prst="straightConnector1">
              <a:avLst/>
            </a:prstGeom>
            <a:noFill/>
            <a:ln w="19050" cap="flat" cmpd="sng">
              <a:solidFill>
                <a:srgbClr val="FF0000"/>
              </a:solidFill>
              <a:prstDash val="solid"/>
              <a:round/>
              <a:headEnd type="none" w="med" len="med"/>
              <a:tailEnd type="none" w="med" len="med"/>
            </a:ln>
          </p:spPr>
        </p:cxnSp>
      </p:grpSp>
    </p:spTree>
    <p:extLst>
      <p:ext uri="{BB962C8B-B14F-4D97-AF65-F5344CB8AC3E}">
        <p14:creationId xmlns:p14="http://schemas.microsoft.com/office/powerpoint/2010/main" val="144024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78CD1369-A61E-91EB-AE28-B9B40A18333C}"/>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F8C3C5C2-2AA8-7AEE-4294-FE927AA3A6EE}"/>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8A32A61F-03F7-C777-73DF-5F179DBFCCDD}"/>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1E0104FC-711F-620A-11A4-60D016F07DCF}"/>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0176CD35-926C-7419-E3C7-D3E697221407}"/>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60A30684-178D-23D3-16A4-B4A08D22AB6B}"/>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F77E8971-698B-ED87-2B83-17E9D9B94372}"/>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BDA66BAC-E5D3-543A-681B-316717511901}"/>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F7C547E3-B50B-130A-E2F9-478BAF4F1554}"/>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D1BC7B93-680B-8F08-0F68-A88966013108}"/>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8196" name="Picture 4" descr="Průzkumná agentura MNFORCE">
            <a:extLst>
              <a:ext uri="{FF2B5EF4-FFF2-40B4-BE49-F238E27FC236}">
                <a16:creationId xmlns:a16="http://schemas.microsoft.com/office/drawing/2014/main" id="{FB126156-7FFD-2EA1-D75E-0604FE4D0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75" y="2571750"/>
            <a:ext cx="2468674" cy="789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map of ukraine with numbers and red rectangles&#10;&#10;Description automatically generated">
            <a:extLst>
              <a:ext uri="{FF2B5EF4-FFF2-40B4-BE49-F238E27FC236}">
                <a16:creationId xmlns:a16="http://schemas.microsoft.com/office/drawing/2014/main" id="{376F2C79-1309-D2F7-D90F-976CFF72E5CA}"/>
              </a:ext>
            </a:extLst>
          </p:cNvPr>
          <p:cNvPicPr>
            <a:picLocks noChangeAspect="1"/>
          </p:cNvPicPr>
          <p:nvPr/>
        </p:nvPicPr>
        <p:blipFill>
          <a:blip r:embed="rId6"/>
          <a:stretch>
            <a:fillRect/>
          </a:stretch>
        </p:blipFill>
        <p:spPr>
          <a:xfrm>
            <a:off x="2708275" y="1379865"/>
            <a:ext cx="5748485" cy="3444177"/>
          </a:xfrm>
          <a:prstGeom prst="rect">
            <a:avLst/>
          </a:prstGeom>
        </p:spPr>
      </p:pic>
    </p:spTree>
    <p:extLst>
      <p:ext uri="{BB962C8B-B14F-4D97-AF65-F5344CB8AC3E}">
        <p14:creationId xmlns:p14="http://schemas.microsoft.com/office/powerpoint/2010/main" val="3246171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2ECA515D-6AAB-E65D-93B1-667D0B0B1C28}"/>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80DA3384-B0C6-4DFF-A826-EF89A8CD8951}"/>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858D9D64-0BB3-934B-721E-67C3AB8D36AA}"/>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AE8B8125-2D9B-264D-5079-77140C9B038C}"/>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607B5E33-FE0C-8F43-3C00-1999B0143F98}"/>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88FDC068-2D76-BB44-71DE-B618436C0F37}"/>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A10C5F65-47F1-D453-DE7A-EFFB9DC93113}"/>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7754307E-50F3-580E-AE47-233E89B739F1}"/>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6860DE23-776C-1FBB-61DC-C447EC9D2268}"/>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26A0641C-3BAC-5D27-5B48-227E38C9764E}"/>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10242" name="Picture 2">
            <a:extLst>
              <a:ext uri="{FF2B5EF4-FFF2-40B4-BE49-F238E27FC236}">
                <a16:creationId xmlns:a16="http://schemas.microsoft.com/office/drawing/2014/main" id="{0624F5B9-C6D6-2225-1B22-C67437A2C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185" y="1440250"/>
            <a:ext cx="5850247" cy="33424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FDE6BAF4-64FA-4060-75A2-8D8AA12F4C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80409"/>
            <a:ext cx="3304086" cy="6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73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98763D4-3A98-B244-3EDA-76839F7330B7}"/>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3F77B1C1-D377-8A02-7BFB-488F611D31BE}"/>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091E993C-2424-C5F3-D425-60AD37D1AAAA}"/>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B2E1570D-9396-61BB-EC08-0453BC70E936}"/>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784A3735-75C2-94C4-92EF-CD4305A46194}"/>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FA3C4BFC-C46E-F199-63FB-7FCA9EF7DE4D}"/>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4407958D-3EFB-A911-E1F5-9F4A1F25EBDF}"/>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D2836D86-1C1D-8013-B2DB-1DC3435B24C7}"/>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79E8EDD5-6B2C-7478-19A2-7E2726B4CEDA}"/>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3FD7B706-A3F2-C02E-FB4B-A34EFCAC7212}"/>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sp>
        <p:nvSpPr>
          <p:cNvPr id="2" name="Google Shape;278;p31">
            <a:extLst>
              <a:ext uri="{FF2B5EF4-FFF2-40B4-BE49-F238E27FC236}">
                <a16:creationId xmlns:a16="http://schemas.microsoft.com/office/drawing/2014/main" id="{3AAEFAE1-A275-F2FA-F9F4-F8F002881FD4}"/>
              </a:ext>
            </a:extLst>
          </p:cNvPr>
          <p:cNvSpPr txBox="1"/>
          <p:nvPr/>
        </p:nvSpPr>
        <p:spPr>
          <a:xfrm>
            <a:off x="104075" y="1222683"/>
            <a:ext cx="4657975"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rgbClr val="8EA77F"/>
                </a:solidFill>
                <a:latin typeface="Yanone Kaffeesatz"/>
                <a:ea typeface="Yanone Kaffeesatz"/>
                <a:cs typeface="Yanone Kaffeesatz"/>
                <a:sym typeface="Yanone Kaffeesatz"/>
              </a:rPr>
              <a:t>Pros</a:t>
            </a:r>
          </a:p>
          <a:p>
            <a:pPr marL="0" lvl="0" indent="0" algn="l" rtl="0">
              <a:spcBef>
                <a:spcPts val="0"/>
              </a:spcBef>
              <a:spcAft>
                <a:spcPts val="0"/>
              </a:spcAft>
              <a:buNone/>
            </a:pPr>
            <a:endParaRPr lang="en" sz="3000" dirty="0">
              <a:solidFill>
                <a:srgbClr val="8EA77F"/>
              </a:solidFill>
              <a:latin typeface="Yanone Kaffeesatz"/>
              <a:ea typeface="Yanone Kaffeesatz"/>
              <a:cs typeface="Yanone Kaffeesatz"/>
              <a:sym typeface="Yanone Kaffeesatz"/>
            </a:endParaRPr>
          </a:p>
          <a:p>
            <a:pPr marL="0" lvl="0" indent="0" algn="l" rtl="0">
              <a:spcBef>
                <a:spcPts val="0"/>
              </a:spcBef>
              <a:spcAft>
                <a:spcPts val="0"/>
              </a:spcAft>
              <a:buNone/>
            </a:pPr>
            <a:r>
              <a:rPr lang="en-GB" sz="3000" dirty="0">
                <a:solidFill>
                  <a:srgbClr val="8EA77F"/>
                </a:solidFill>
                <a:latin typeface="Yanone Kaffeesatz"/>
                <a:ea typeface="Yanone Kaffeesatz"/>
                <a:cs typeface="Yanone Kaffeesatz"/>
                <a:sym typeface="Yanone Kaffeesatz"/>
              </a:rPr>
              <a:t>- Fast data collection</a:t>
            </a:r>
          </a:p>
          <a:p>
            <a:pPr marL="0" lvl="0" indent="0" algn="l" rtl="0">
              <a:spcBef>
                <a:spcPts val="0"/>
              </a:spcBef>
              <a:spcAft>
                <a:spcPts val="0"/>
              </a:spcAft>
              <a:buNone/>
            </a:pPr>
            <a:r>
              <a:rPr lang="en-GB" sz="3000" dirty="0">
                <a:solidFill>
                  <a:srgbClr val="8EA77F"/>
                </a:solidFill>
                <a:latin typeface="Yanone Kaffeesatz"/>
                <a:ea typeface="Yanone Kaffeesatz"/>
                <a:cs typeface="Yanone Kaffeesatz"/>
                <a:sym typeface="Yanone Kaffeesatz"/>
              </a:rPr>
              <a:t>- Participation anytime and anywhere</a:t>
            </a:r>
          </a:p>
          <a:p>
            <a:pPr marL="0" lvl="0" indent="0" algn="l" rtl="0">
              <a:spcBef>
                <a:spcPts val="0"/>
              </a:spcBef>
              <a:spcAft>
                <a:spcPts val="0"/>
              </a:spcAft>
              <a:buNone/>
            </a:pPr>
            <a:r>
              <a:rPr lang="en-GB" sz="3000" dirty="0">
                <a:solidFill>
                  <a:srgbClr val="8EA77F"/>
                </a:solidFill>
                <a:latin typeface="Yanone Kaffeesatz"/>
                <a:ea typeface="Yanone Kaffeesatz"/>
                <a:cs typeface="Yanone Kaffeesatz"/>
                <a:sym typeface="Yanone Kaffeesatz"/>
              </a:rPr>
              <a:t>- Diverse participant pool</a:t>
            </a:r>
          </a:p>
          <a:p>
            <a:pPr marL="0" lvl="0" indent="0" algn="l" rtl="0">
              <a:spcBef>
                <a:spcPts val="0"/>
              </a:spcBef>
              <a:spcAft>
                <a:spcPts val="0"/>
              </a:spcAft>
              <a:buNone/>
            </a:pPr>
            <a:r>
              <a:rPr lang="en-GB" sz="3000" dirty="0">
                <a:solidFill>
                  <a:srgbClr val="8EA77F"/>
                </a:solidFill>
                <a:latin typeface="Yanone Kaffeesatz"/>
                <a:ea typeface="Yanone Kaffeesatz"/>
                <a:cs typeface="Yanone Kaffeesatz"/>
                <a:sym typeface="Yanone Kaffeesatz"/>
              </a:rPr>
              <a:t>- Larger sample sizes</a:t>
            </a:r>
          </a:p>
          <a:p>
            <a:pPr marL="0" lvl="0" indent="0" algn="l" rtl="0">
              <a:spcBef>
                <a:spcPts val="0"/>
              </a:spcBef>
              <a:spcAft>
                <a:spcPts val="0"/>
              </a:spcAft>
              <a:buNone/>
            </a:pPr>
            <a:r>
              <a:rPr lang="en-GB" sz="3000" dirty="0">
                <a:solidFill>
                  <a:srgbClr val="8EA77F"/>
                </a:solidFill>
                <a:latin typeface="Yanone Kaffeesatz"/>
                <a:ea typeface="Yanone Kaffeesatz"/>
                <a:cs typeface="Yanone Kaffeesatz"/>
                <a:sym typeface="Yanone Kaffeesatz"/>
              </a:rPr>
              <a:t>- Multiple experiments can be run</a:t>
            </a:r>
            <a:endParaRPr sz="3000" dirty="0">
              <a:solidFill>
                <a:srgbClr val="8EA77F"/>
              </a:solidFill>
              <a:latin typeface="Yanone Kaffeesatz"/>
              <a:ea typeface="Yanone Kaffeesatz"/>
              <a:cs typeface="Yanone Kaffeesatz"/>
              <a:sym typeface="Yanone Kaffeesatz"/>
            </a:endParaRPr>
          </a:p>
        </p:txBody>
      </p:sp>
      <p:sp>
        <p:nvSpPr>
          <p:cNvPr id="3" name="Google Shape;278;p31">
            <a:extLst>
              <a:ext uri="{FF2B5EF4-FFF2-40B4-BE49-F238E27FC236}">
                <a16:creationId xmlns:a16="http://schemas.microsoft.com/office/drawing/2014/main" id="{5BDA5C02-806D-26C4-E5E3-417A721AC04F}"/>
              </a:ext>
            </a:extLst>
          </p:cNvPr>
          <p:cNvSpPr txBox="1"/>
          <p:nvPr/>
        </p:nvSpPr>
        <p:spPr>
          <a:xfrm>
            <a:off x="4572000" y="1222683"/>
            <a:ext cx="4778225"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rgbClr val="C00000"/>
                </a:solidFill>
                <a:latin typeface="Yanone Kaffeesatz"/>
                <a:ea typeface="Yanone Kaffeesatz"/>
                <a:cs typeface="Yanone Kaffeesatz"/>
                <a:sym typeface="Yanone Kaffeesatz"/>
              </a:rPr>
              <a:t>Cons</a:t>
            </a:r>
          </a:p>
          <a:p>
            <a:pPr marL="0" lvl="0" indent="0" algn="l" rtl="0">
              <a:spcBef>
                <a:spcPts val="0"/>
              </a:spcBef>
              <a:spcAft>
                <a:spcPts val="0"/>
              </a:spcAft>
              <a:buNone/>
            </a:pPr>
            <a:endParaRPr lang="en" sz="3000" dirty="0">
              <a:solidFill>
                <a:srgbClr val="C00000"/>
              </a:solidFill>
              <a:latin typeface="Yanone Kaffeesatz"/>
              <a:ea typeface="Yanone Kaffeesatz"/>
              <a:cs typeface="Yanone Kaffeesatz"/>
              <a:sym typeface="Yanone Kaffeesatz"/>
            </a:endParaRPr>
          </a:p>
          <a:p>
            <a:pPr marL="0" lvl="0" indent="0" algn="l" rtl="0">
              <a:spcBef>
                <a:spcPts val="0"/>
              </a:spcBef>
              <a:spcAft>
                <a:spcPts val="0"/>
              </a:spcAft>
              <a:buNone/>
            </a:pPr>
            <a:r>
              <a:rPr lang="en-GB" sz="3000" dirty="0">
                <a:solidFill>
                  <a:srgbClr val="C00000"/>
                </a:solidFill>
                <a:latin typeface="Yanone Kaffeesatz"/>
                <a:ea typeface="Yanone Kaffeesatz"/>
                <a:cs typeface="Yanone Kaffeesatz"/>
                <a:sym typeface="Yanone Kaffeesatz"/>
              </a:rPr>
              <a:t>- Stricter data quality checks</a:t>
            </a:r>
          </a:p>
          <a:p>
            <a:pPr marL="0" lvl="0" indent="0" algn="l" rtl="0">
              <a:spcBef>
                <a:spcPts val="0"/>
              </a:spcBef>
              <a:spcAft>
                <a:spcPts val="0"/>
              </a:spcAft>
              <a:buNone/>
            </a:pPr>
            <a:r>
              <a:rPr lang="en-GB" sz="3000" dirty="0">
                <a:solidFill>
                  <a:srgbClr val="C00000"/>
                </a:solidFill>
                <a:latin typeface="Yanone Kaffeesatz"/>
                <a:ea typeface="Yanone Kaffeesatz"/>
                <a:cs typeface="Yanone Kaffeesatz"/>
                <a:sym typeface="Yanone Kaffeesatz"/>
              </a:rPr>
              <a:t>- Participation anytime and anywhere</a:t>
            </a:r>
          </a:p>
          <a:p>
            <a:pPr lvl="0"/>
            <a:r>
              <a:rPr lang="en-GB" sz="3000" dirty="0">
                <a:solidFill>
                  <a:srgbClr val="C00000"/>
                </a:solidFill>
                <a:latin typeface="Yanone Kaffeesatz"/>
                <a:ea typeface="Yanone Kaffeesatz"/>
                <a:cs typeface="Yanone Kaffeesatz"/>
                <a:sym typeface="Yanone Kaffeesatz"/>
              </a:rPr>
              <a:t>- Experimental design is adapted</a:t>
            </a:r>
          </a:p>
          <a:p>
            <a:pPr lvl="0"/>
            <a:r>
              <a:rPr lang="en-GB" sz="3000" dirty="0">
                <a:solidFill>
                  <a:srgbClr val="C00000"/>
                </a:solidFill>
                <a:latin typeface="Yanone Kaffeesatz"/>
                <a:ea typeface="Yanone Kaffeesatz"/>
                <a:cs typeface="Yanone Kaffeesatz"/>
                <a:sym typeface="Yanone Kaffeesatz"/>
              </a:rPr>
              <a:t>- Cost</a:t>
            </a:r>
          </a:p>
          <a:p>
            <a:r>
              <a:rPr lang="en-GB" sz="3000" dirty="0">
                <a:solidFill>
                  <a:srgbClr val="C00000"/>
                </a:solidFill>
                <a:latin typeface="Yanone Kaffeesatz"/>
                <a:ea typeface="Yanone Kaffeesatz"/>
                <a:cs typeface="Yanone Kaffeesatz"/>
                <a:sym typeface="Yanone Kaffeesatz"/>
              </a:rPr>
              <a:t>- Needs expertise for online research</a:t>
            </a:r>
          </a:p>
        </p:txBody>
      </p:sp>
    </p:spTree>
    <p:extLst>
      <p:ext uri="{BB962C8B-B14F-4D97-AF65-F5344CB8AC3E}">
        <p14:creationId xmlns:p14="http://schemas.microsoft.com/office/powerpoint/2010/main" val="226044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445BA061-92A2-6B40-18CE-8A63089E9113}"/>
            </a:ext>
          </a:extLst>
        </p:cNvPr>
        <p:cNvGrpSpPr/>
        <p:nvPr/>
      </p:nvGrpSpPr>
      <p:grpSpPr>
        <a:xfrm>
          <a:off x="0" y="0"/>
          <a:ext cx="0" cy="0"/>
          <a:chOff x="0" y="0"/>
          <a:chExt cx="0" cy="0"/>
        </a:xfrm>
      </p:grpSpPr>
      <p:sp>
        <p:nvSpPr>
          <p:cNvPr id="2" name="Google Shape;110;p26">
            <a:extLst>
              <a:ext uri="{FF2B5EF4-FFF2-40B4-BE49-F238E27FC236}">
                <a16:creationId xmlns:a16="http://schemas.microsoft.com/office/drawing/2014/main" id="{30F8E1C3-9D50-AE62-D534-B0E3AED5E573}"/>
              </a:ext>
            </a:extLst>
          </p:cNvPr>
          <p:cNvSpPr/>
          <p:nvPr/>
        </p:nvSpPr>
        <p:spPr>
          <a:xfrm>
            <a:off x="-12075" y="704058"/>
            <a:ext cx="9168300" cy="4439441"/>
          </a:xfrm>
          <a:prstGeom prst="rect">
            <a:avLst/>
          </a:prstGeom>
          <a:solidFill>
            <a:schemeClr val="tx1">
              <a:lumMod val="75000"/>
              <a:lumOff val="25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6">
            <a:extLst>
              <a:ext uri="{FF2B5EF4-FFF2-40B4-BE49-F238E27FC236}">
                <a16:creationId xmlns:a16="http://schemas.microsoft.com/office/drawing/2014/main" id="{F5B9BFFF-10A9-DB7A-866B-2F62CD760A02}"/>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0B78CCFA-5013-26A1-2E21-006E3AA28FEB}"/>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F5B07C4B-01A8-5982-D76D-AC3CBC87C827}"/>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F2F2208B-8C2D-A4ED-58AF-079BDEDEF4D9}"/>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7F633B1A-EFB1-8B93-37DA-BD7ADDE689E9}"/>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EDC6B07D-2401-5846-DCBE-35901564F49E}"/>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077619F2-3AED-7886-ECD4-0D7719FC8550}"/>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55A61EFB-E202-67A1-6373-C1E899662851}"/>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39CDA8B7-D11D-3446-A92A-10869CE1020F}"/>
              </a:ext>
            </a:extLst>
          </p:cNvPr>
          <p:cNvSpPr txBox="1"/>
          <p:nvPr/>
        </p:nvSpPr>
        <p:spPr>
          <a:xfrm>
            <a:off x="142650" y="2257375"/>
            <a:ext cx="8858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dirty="0">
                <a:solidFill>
                  <a:schemeClr val="bg1"/>
                </a:solidFill>
                <a:latin typeface="Yanone Kaffeesatz"/>
                <a:ea typeface="Yanone Kaffeesatz"/>
                <a:cs typeface="Yanone Kaffeesatz"/>
                <a:sym typeface="Yanone Kaffeesatz"/>
              </a:rPr>
              <a:t>Crowdsourcing science</a:t>
            </a:r>
            <a:endParaRPr sz="3000" dirty="0">
              <a:solidFill>
                <a:schemeClr val="bg1"/>
              </a:solidFill>
              <a:latin typeface="Yanone Kaffeesatz"/>
              <a:ea typeface="Yanone Kaffeesatz"/>
              <a:cs typeface="Yanone Kaffeesatz"/>
              <a:sym typeface="Yanone Kaffeesatz"/>
            </a:endParaRPr>
          </a:p>
        </p:txBody>
      </p:sp>
    </p:spTree>
    <p:extLst>
      <p:ext uri="{BB962C8B-B14F-4D97-AF65-F5344CB8AC3E}">
        <p14:creationId xmlns:p14="http://schemas.microsoft.com/office/powerpoint/2010/main" val="797265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
          <a:extLst>
            <a:ext uri="{FF2B5EF4-FFF2-40B4-BE49-F238E27FC236}">
              <a16:creationId xmlns:a16="http://schemas.microsoft.com/office/drawing/2014/main" id="{CC825CC5-9B2B-BD8C-4087-873990802656}"/>
            </a:ext>
          </a:extLst>
        </p:cNvPr>
        <p:cNvGrpSpPr/>
        <p:nvPr/>
      </p:nvGrpSpPr>
      <p:grpSpPr>
        <a:xfrm>
          <a:off x="0" y="0"/>
          <a:ext cx="0" cy="0"/>
          <a:chOff x="0" y="0"/>
          <a:chExt cx="0" cy="0"/>
        </a:xfrm>
      </p:grpSpPr>
      <p:sp>
        <p:nvSpPr>
          <p:cNvPr id="129" name="Google Shape;129;p27">
            <a:extLst>
              <a:ext uri="{FF2B5EF4-FFF2-40B4-BE49-F238E27FC236}">
                <a16:creationId xmlns:a16="http://schemas.microsoft.com/office/drawing/2014/main" id="{10A5BCDC-4FC0-3F20-8593-E7EF79A65657}"/>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27">
            <a:extLst>
              <a:ext uri="{FF2B5EF4-FFF2-40B4-BE49-F238E27FC236}">
                <a16:creationId xmlns:a16="http://schemas.microsoft.com/office/drawing/2014/main" id="{AFB19787-42F3-F754-CB29-579406F97BBB}"/>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31" name="Google Shape;131;p27">
            <a:extLst>
              <a:ext uri="{FF2B5EF4-FFF2-40B4-BE49-F238E27FC236}">
                <a16:creationId xmlns:a16="http://schemas.microsoft.com/office/drawing/2014/main" id="{60298045-C2EE-5C24-C44C-323A2CE3A3CB}"/>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32" name="Google Shape;132;p27">
            <a:extLst>
              <a:ext uri="{FF2B5EF4-FFF2-40B4-BE49-F238E27FC236}">
                <a16:creationId xmlns:a16="http://schemas.microsoft.com/office/drawing/2014/main" id="{02B71297-B3AD-830E-467A-A8329A1B4C67}"/>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33" name="Google Shape;133;p27">
            <a:extLst>
              <a:ext uri="{FF2B5EF4-FFF2-40B4-BE49-F238E27FC236}">
                <a16:creationId xmlns:a16="http://schemas.microsoft.com/office/drawing/2014/main" id="{CFAEB126-7407-8977-0B97-47C7B038C817}"/>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34" name="Google Shape;134;p27">
            <a:extLst>
              <a:ext uri="{FF2B5EF4-FFF2-40B4-BE49-F238E27FC236}">
                <a16:creationId xmlns:a16="http://schemas.microsoft.com/office/drawing/2014/main" id="{1123833A-8FDE-742E-57DA-8C5062F9818C}"/>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35" name="Google Shape;135;p27">
            <a:extLst>
              <a:ext uri="{FF2B5EF4-FFF2-40B4-BE49-F238E27FC236}">
                <a16:creationId xmlns:a16="http://schemas.microsoft.com/office/drawing/2014/main" id="{B633D95A-A0AD-DD75-AEB7-06659940ED49}"/>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36" name="Google Shape;136;p27">
            <a:extLst>
              <a:ext uri="{FF2B5EF4-FFF2-40B4-BE49-F238E27FC236}">
                <a16:creationId xmlns:a16="http://schemas.microsoft.com/office/drawing/2014/main" id="{86411FA8-846F-999B-342D-5E739968C2E4}"/>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37" name="Google Shape;137;p27">
            <a:extLst>
              <a:ext uri="{FF2B5EF4-FFF2-40B4-BE49-F238E27FC236}">
                <a16:creationId xmlns:a16="http://schemas.microsoft.com/office/drawing/2014/main" id="{D8B145B6-E4B5-BA07-4AD2-FD866F2AC20C}"/>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Yanone Kaffeesatz"/>
                <a:ea typeface="Yanone Kaffeesatz"/>
                <a:cs typeface="Yanone Kaffeesatz"/>
                <a:sym typeface="Yanone Kaffeesatz"/>
              </a:rPr>
              <a:t>Traditional studies</a:t>
            </a:r>
            <a:endParaRPr sz="3000">
              <a:latin typeface="Yanone Kaffeesatz"/>
              <a:ea typeface="Yanone Kaffeesatz"/>
              <a:cs typeface="Yanone Kaffeesatz"/>
              <a:sym typeface="Yanone Kaffeesatz"/>
            </a:endParaRPr>
          </a:p>
        </p:txBody>
      </p:sp>
      <p:grpSp>
        <p:nvGrpSpPr>
          <p:cNvPr id="138" name="Google Shape;138;p27">
            <a:extLst>
              <a:ext uri="{FF2B5EF4-FFF2-40B4-BE49-F238E27FC236}">
                <a16:creationId xmlns:a16="http://schemas.microsoft.com/office/drawing/2014/main" id="{6B44D89C-F67F-9B46-7D9F-1D38AA6526EC}"/>
              </a:ext>
            </a:extLst>
          </p:cNvPr>
          <p:cNvGrpSpPr/>
          <p:nvPr/>
        </p:nvGrpSpPr>
        <p:grpSpPr>
          <a:xfrm>
            <a:off x="104075" y="2207445"/>
            <a:ext cx="2765076" cy="1763676"/>
            <a:chOff x="104075" y="1734857"/>
            <a:chExt cx="2765076" cy="1763676"/>
          </a:xfrm>
        </p:grpSpPr>
        <p:pic>
          <p:nvPicPr>
            <p:cNvPr id="139" name="Google Shape;139;p27">
              <a:extLst>
                <a:ext uri="{FF2B5EF4-FFF2-40B4-BE49-F238E27FC236}">
                  <a16:creationId xmlns:a16="http://schemas.microsoft.com/office/drawing/2014/main" id="{BB6AAD04-34D3-3B4F-B1E9-250DEB229493}"/>
                </a:ext>
              </a:extLst>
            </p:cNvPr>
            <p:cNvPicPr preferRelativeResize="0"/>
            <p:nvPr/>
          </p:nvPicPr>
          <p:blipFill>
            <a:blip r:embed="rId5">
              <a:alphaModFix/>
            </a:blip>
            <a:stretch>
              <a:fillRect/>
            </a:stretch>
          </p:blipFill>
          <p:spPr>
            <a:xfrm>
              <a:off x="104075" y="1734857"/>
              <a:ext cx="541376" cy="541376"/>
            </a:xfrm>
            <a:prstGeom prst="rect">
              <a:avLst/>
            </a:prstGeom>
            <a:noFill/>
            <a:ln>
              <a:noFill/>
            </a:ln>
          </p:spPr>
        </p:pic>
        <p:pic>
          <p:nvPicPr>
            <p:cNvPr id="140" name="Google Shape;140;p27">
              <a:extLst>
                <a:ext uri="{FF2B5EF4-FFF2-40B4-BE49-F238E27FC236}">
                  <a16:creationId xmlns:a16="http://schemas.microsoft.com/office/drawing/2014/main" id="{EFA2CDA1-E708-F930-274E-8BA9FFD4E687}"/>
                </a:ext>
              </a:extLst>
            </p:cNvPr>
            <p:cNvPicPr preferRelativeResize="0"/>
            <p:nvPr/>
          </p:nvPicPr>
          <p:blipFill>
            <a:blip r:embed="rId5">
              <a:alphaModFix/>
            </a:blip>
            <a:stretch>
              <a:fillRect/>
            </a:stretch>
          </p:blipFill>
          <p:spPr>
            <a:xfrm>
              <a:off x="548725" y="1734857"/>
              <a:ext cx="541376" cy="541376"/>
            </a:xfrm>
            <a:prstGeom prst="rect">
              <a:avLst/>
            </a:prstGeom>
            <a:noFill/>
            <a:ln>
              <a:noFill/>
            </a:ln>
          </p:spPr>
        </p:pic>
        <p:pic>
          <p:nvPicPr>
            <p:cNvPr id="141" name="Google Shape;141;p27">
              <a:extLst>
                <a:ext uri="{FF2B5EF4-FFF2-40B4-BE49-F238E27FC236}">
                  <a16:creationId xmlns:a16="http://schemas.microsoft.com/office/drawing/2014/main" id="{48E7731A-213C-0962-0B2B-1FD62C775EFA}"/>
                </a:ext>
              </a:extLst>
            </p:cNvPr>
            <p:cNvPicPr preferRelativeResize="0"/>
            <p:nvPr/>
          </p:nvPicPr>
          <p:blipFill>
            <a:blip r:embed="rId5">
              <a:alphaModFix/>
            </a:blip>
            <a:stretch>
              <a:fillRect/>
            </a:stretch>
          </p:blipFill>
          <p:spPr>
            <a:xfrm>
              <a:off x="993725" y="1734857"/>
              <a:ext cx="541376" cy="541376"/>
            </a:xfrm>
            <a:prstGeom prst="rect">
              <a:avLst/>
            </a:prstGeom>
            <a:noFill/>
            <a:ln>
              <a:noFill/>
            </a:ln>
          </p:spPr>
        </p:pic>
        <p:pic>
          <p:nvPicPr>
            <p:cNvPr id="142" name="Google Shape;142;p27">
              <a:extLst>
                <a:ext uri="{FF2B5EF4-FFF2-40B4-BE49-F238E27FC236}">
                  <a16:creationId xmlns:a16="http://schemas.microsoft.com/office/drawing/2014/main" id="{CF9D493B-3A70-E237-1754-14D4D1311F67}"/>
                </a:ext>
              </a:extLst>
            </p:cNvPr>
            <p:cNvPicPr preferRelativeResize="0"/>
            <p:nvPr/>
          </p:nvPicPr>
          <p:blipFill>
            <a:blip r:embed="rId5">
              <a:alphaModFix/>
            </a:blip>
            <a:stretch>
              <a:fillRect/>
            </a:stretch>
          </p:blipFill>
          <p:spPr>
            <a:xfrm>
              <a:off x="104075" y="2346007"/>
              <a:ext cx="541376" cy="541376"/>
            </a:xfrm>
            <a:prstGeom prst="rect">
              <a:avLst/>
            </a:prstGeom>
            <a:noFill/>
            <a:ln>
              <a:noFill/>
            </a:ln>
          </p:spPr>
        </p:pic>
        <p:pic>
          <p:nvPicPr>
            <p:cNvPr id="143" name="Google Shape;143;p27">
              <a:extLst>
                <a:ext uri="{FF2B5EF4-FFF2-40B4-BE49-F238E27FC236}">
                  <a16:creationId xmlns:a16="http://schemas.microsoft.com/office/drawing/2014/main" id="{B739C540-9355-3FED-1816-64F0B229BED0}"/>
                </a:ext>
              </a:extLst>
            </p:cNvPr>
            <p:cNvPicPr preferRelativeResize="0"/>
            <p:nvPr/>
          </p:nvPicPr>
          <p:blipFill>
            <a:blip r:embed="rId5">
              <a:alphaModFix/>
            </a:blip>
            <a:stretch>
              <a:fillRect/>
            </a:stretch>
          </p:blipFill>
          <p:spPr>
            <a:xfrm>
              <a:off x="548725" y="2346007"/>
              <a:ext cx="541376" cy="541376"/>
            </a:xfrm>
            <a:prstGeom prst="rect">
              <a:avLst/>
            </a:prstGeom>
            <a:noFill/>
            <a:ln>
              <a:noFill/>
            </a:ln>
          </p:spPr>
        </p:pic>
        <p:pic>
          <p:nvPicPr>
            <p:cNvPr id="144" name="Google Shape;144;p27">
              <a:extLst>
                <a:ext uri="{FF2B5EF4-FFF2-40B4-BE49-F238E27FC236}">
                  <a16:creationId xmlns:a16="http://schemas.microsoft.com/office/drawing/2014/main" id="{2FC02059-C1AF-7EE4-CB34-A73DCEE52F5F}"/>
                </a:ext>
              </a:extLst>
            </p:cNvPr>
            <p:cNvPicPr preferRelativeResize="0"/>
            <p:nvPr/>
          </p:nvPicPr>
          <p:blipFill>
            <a:blip r:embed="rId5">
              <a:alphaModFix/>
            </a:blip>
            <a:stretch>
              <a:fillRect/>
            </a:stretch>
          </p:blipFill>
          <p:spPr>
            <a:xfrm>
              <a:off x="993725" y="2346007"/>
              <a:ext cx="541376" cy="541376"/>
            </a:xfrm>
            <a:prstGeom prst="rect">
              <a:avLst/>
            </a:prstGeom>
            <a:noFill/>
            <a:ln>
              <a:noFill/>
            </a:ln>
          </p:spPr>
        </p:pic>
        <p:pic>
          <p:nvPicPr>
            <p:cNvPr id="145" name="Google Shape;145;p27">
              <a:extLst>
                <a:ext uri="{FF2B5EF4-FFF2-40B4-BE49-F238E27FC236}">
                  <a16:creationId xmlns:a16="http://schemas.microsoft.com/office/drawing/2014/main" id="{2B1095E8-9CCC-E0EE-3C25-1C3447642A19}"/>
                </a:ext>
              </a:extLst>
            </p:cNvPr>
            <p:cNvPicPr preferRelativeResize="0"/>
            <p:nvPr/>
          </p:nvPicPr>
          <p:blipFill>
            <a:blip r:embed="rId5">
              <a:alphaModFix/>
            </a:blip>
            <a:stretch>
              <a:fillRect/>
            </a:stretch>
          </p:blipFill>
          <p:spPr>
            <a:xfrm>
              <a:off x="104075" y="2957157"/>
              <a:ext cx="541376" cy="541376"/>
            </a:xfrm>
            <a:prstGeom prst="rect">
              <a:avLst/>
            </a:prstGeom>
            <a:noFill/>
            <a:ln>
              <a:noFill/>
            </a:ln>
          </p:spPr>
        </p:pic>
        <p:pic>
          <p:nvPicPr>
            <p:cNvPr id="146" name="Google Shape;146;p27">
              <a:extLst>
                <a:ext uri="{FF2B5EF4-FFF2-40B4-BE49-F238E27FC236}">
                  <a16:creationId xmlns:a16="http://schemas.microsoft.com/office/drawing/2014/main" id="{AD39B52D-9B7D-449D-CC9A-A9E4FDB70901}"/>
                </a:ext>
              </a:extLst>
            </p:cNvPr>
            <p:cNvPicPr preferRelativeResize="0"/>
            <p:nvPr/>
          </p:nvPicPr>
          <p:blipFill>
            <a:blip r:embed="rId5">
              <a:alphaModFix/>
            </a:blip>
            <a:stretch>
              <a:fillRect/>
            </a:stretch>
          </p:blipFill>
          <p:spPr>
            <a:xfrm>
              <a:off x="548725" y="2957157"/>
              <a:ext cx="541376" cy="541376"/>
            </a:xfrm>
            <a:prstGeom prst="rect">
              <a:avLst/>
            </a:prstGeom>
            <a:noFill/>
            <a:ln>
              <a:noFill/>
            </a:ln>
          </p:spPr>
        </p:pic>
        <p:pic>
          <p:nvPicPr>
            <p:cNvPr id="147" name="Google Shape;147;p27">
              <a:extLst>
                <a:ext uri="{FF2B5EF4-FFF2-40B4-BE49-F238E27FC236}">
                  <a16:creationId xmlns:a16="http://schemas.microsoft.com/office/drawing/2014/main" id="{B0C101C8-2FE4-72B7-4F0F-34D41A25D20E}"/>
                </a:ext>
              </a:extLst>
            </p:cNvPr>
            <p:cNvPicPr preferRelativeResize="0"/>
            <p:nvPr/>
          </p:nvPicPr>
          <p:blipFill>
            <a:blip r:embed="rId5">
              <a:alphaModFix/>
            </a:blip>
            <a:stretch>
              <a:fillRect/>
            </a:stretch>
          </p:blipFill>
          <p:spPr>
            <a:xfrm>
              <a:off x="993725" y="2957157"/>
              <a:ext cx="541376" cy="541376"/>
            </a:xfrm>
            <a:prstGeom prst="rect">
              <a:avLst/>
            </a:prstGeom>
            <a:noFill/>
            <a:ln>
              <a:noFill/>
            </a:ln>
          </p:spPr>
        </p:pic>
        <p:pic>
          <p:nvPicPr>
            <p:cNvPr id="148" name="Google Shape;148;p27">
              <a:extLst>
                <a:ext uri="{FF2B5EF4-FFF2-40B4-BE49-F238E27FC236}">
                  <a16:creationId xmlns:a16="http://schemas.microsoft.com/office/drawing/2014/main" id="{14F16C40-70E3-3AC9-BDB0-00F685105917}"/>
                </a:ext>
              </a:extLst>
            </p:cNvPr>
            <p:cNvPicPr preferRelativeResize="0"/>
            <p:nvPr/>
          </p:nvPicPr>
          <p:blipFill>
            <a:blip r:embed="rId5">
              <a:alphaModFix/>
            </a:blip>
            <a:stretch>
              <a:fillRect/>
            </a:stretch>
          </p:blipFill>
          <p:spPr>
            <a:xfrm>
              <a:off x="1438125" y="1734857"/>
              <a:ext cx="541376" cy="541376"/>
            </a:xfrm>
            <a:prstGeom prst="rect">
              <a:avLst/>
            </a:prstGeom>
            <a:noFill/>
            <a:ln>
              <a:noFill/>
            </a:ln>
          </p:spPr>
        </p:pic>
        <p:pic>
          <p:nvPicPr>
            <p:cNvPr id="149" name="Google Shape;149;p27">
              <a:extLst>
                <a:ext uri="{FF2B5EF4-FFF2-40B4-BE49-F238E27FC236}">
                  <a16:creationId xmlns:a16="http://schemas.microsoft.com/office/drawing/2014/main" id="{55D04F29-2C0A-4B6C-D5AB-18D24A05910C}"/>
                </a:ext>
              </a:extLst>
            </p:cNvPr>
            <p:cNvPicPr preferRelativeResize="0"/>
            <p:nvPr/>
          </p:nvPicPr>
          <p:blipFill>
            <a:blip r:embed="rId5">
              <a:alphaModFix/>
            </a:blip>
            <a:stretch>
              <a:fillRect/>
            </a:stretch>
          </p:blipFill>
          <p:spPr>
            <a:xfrm>
              <a:off x="1882775" y="1734857"/>
              <a:ext cx="541376" cy="541376"/>
            </a:xfrm>
            <a:prstGeom prst="rect">
              <a:avLst/>
            </a:prstGeom>
            <a:noFill/>
            <a:ln>
              <a:noFill/>
            </a:ln>
          </p:spPr>
        </p:pic>
        <p:pic>
          <p:nvPicPr>
            <p:cNvPr id="150" name="Google Shape;150;p27">
              <a:extLst>
                <a:ext uri="{FF2B5EF4-FFF2-40B4-BE49-F238E27FC236}">
                  <a16:creationId xmlns:a16="http://schemas.microsoft.com/office/drawing/2014/main" id="{1D078B63-3497-385D-7884-199572AA0FBD}"/>
                </a:ext>
              </a:extLst>
            </p:cNvPr>
            <p:cNvPicPr preferRelativeResize="0"/>
            <p:nvPr/>
          </p:nvPicPr>
          <p:blipFill>
            <a:blip r:embed="rId5">
              <a:alphaModFix/>
            </a:blip>
            <a:stretch>
              <a:fillRect/>
            </a:stretch>
          </p:blipFill>
          <p:spPr>
            <a:xfrm>
              <a:off x="2327775" y="1734857"/>
              <a:ext cx="541376" cy="541376"/>
            </a:xfrm>
            <a:prstGeom prst="rect">
              <a:avLst/>
            </a:prstGeom>
            <a:noFill/>
            <a:ln>
              <a:noFill/>
            </a:ln>
          </p:spPr>
        </p:pic>
        <p:pic>
          <p:nvPicPr>
            <p:cNvPr id="151" name="Google Shape;151;p27">
              <a:extLst>
                <a:ext uri="{FF2B5EF4-FFF2-40B4-BE49-F238E27FC236}">
                  <a16:creationId xmlns:a16="http://schemas.microsoft.com/office/drawing/2014/main" id="{2788E5CE-E0A9-788D-C174-B2A77869A0A8}"/>
                </a:ext>
              </a:extLst>
            </p:cNvPr>
            <p:cNvPicPr preferRelativeResize="0"/>
            <p:nvPr/>
          </p:nvPicPr>
          <p:blipFill>
            <a:blip r:embed="rId5">
              <a:alphaModFix/>
            </a:blip>
            <a:stretch>
              <a:fillRect/>
            </a:stretch>
          </p:blipFill>
          <p:spPr>
            <a:xfrm>
              <a:off x="1438125" y="2346007"/>
              <a:ext cx="541376" cy="541376"/>
            </a:xfrm>
            <a:prstGeom prst="rect">
              <a:avLst/>
            </a:prstGeom>
            <a:noFill/>
            <a:ln>
              <a:noFill/>
            </a:ln>
          </p:spPr>
        </p:pic>
        <p:pic>
          <p:nvPicPr>
            <p:cNvPr id="152" name="Google Shape;152;p27">
              <a:extLst>
                <a:ext uri="{FF2B5EF4-FFF2-40B4-BE49-F238E27FC236}">
                  <a16:creationId xmlns:a16="http://schemas.microsoft.com/office/drawing/2014/main" id="{1C8F7538-579C-C3C1-D3DF-18906C9E7ECF}"/>
                </a:ext>
              </a:extLst>
            </p:cNvPr>
            <p:cNvPicPr preferRelativeResize="0"/>
            <p:nvPr/>
          </p:nvPicPr>
          <p:blipFill>
            <a:blip r:embed="rId5">
              <a:alphaModFix/>
            </a:blip>
            <a:stretch>
              <a:fillRect/>
            </a:stretch>
          </p:blipFill>
          <p:spPr>
            <a:xfrm>
              <a:off x="1882775" y="2346007"/>
              <a:ext cx="541376" cy="541376"/>
            </a:xfrm>
            <a:prstGeom prst="rect">
              <a:avLst/>
            </a:prstGeom>
            <a:noFill/>
            <a:ln>
              <a:noFill/>
            </a:ln>
          </p:spPr>
        </p:pic>
        <p:pic>
          <p:nvPicPr>
            <p:cNvPr id="153" name="Google Shape;153;p27">
              <a:extLst>
                <a:ext uri="{FF2B5EF4-FFF2-40B4-BE49-F238E27FC236}">
                  <a16:creationId xmlns:a16="http://schemas.microsoft.com/office/drawing/2014/main" id="{958EB43C-B162-FB4A-3896-B1C7E47D0E4F}"/>
                </a:ext>
              </a:extLst>
            </p:cNvPr>
            <p:cNvPicPr preferRelativeResize="0"/>
            <p:nvPr/>
          </p:nvPicPr>
          <p:blipFill>
            <a:blip r:embed="rId5">
              <a:alphaModFix/>
            </a:blip>
            <a:stretch>
              <a:fillRect/>
            </a:stretch>
          </p:blipFill>
          <p:spPr>
            <a:xfrm>
              <a:off x="2327775" y="2346007"/>
              <a:ext cx="541376" cy="541376"/>
            </a:xfrm>
            <a:prstGeom prst="rect">
              <a:avLst/>
            </a:prstGeom>
            <a:noFill/>
            <a:ln>
              <a:noFill/>
            </a:ln>
          </p:spPr>
        </p:pic>
        <p:pic>
          <p:nvPicPr>
            <p:cNvPr id="154" name="Google Shape;154;p27">
              <a:extLst>
                <a:ext uri="{FF2B5EF4-FFF2-40B4-BE49-F238E27FC236}">
                  <a16:creationId xmlns:a16="http://schemas.microsoft.com/office/drawing/2014/main" id="{122F3476-DAAF-963C-12A7-575DB7F252B3}"/>
                </a:ext>
              </a:extLst>
            </p:cNvPr>
            <p:cNvPicPr preferRelativeResize="0"/>
            <p:nvPr/>
          </p:nvPicPr>
          <p:blipFill>
            <a:blip r:embed="rId5">
              <a:alphaModFix/>
            </a:blip>
            <a:stretch>
              <a:fillRect/>
            </a:stretch>
          </p:blipFill>
          <p:spPr>
            <a:xfrm>
              <a:off x="1438125" y="2957157"/>
              <a:ext cx="541376" cy="541376"/>
            </a:xfrm>
            <a:prstGeom prst="rect">
              <a:avLst/>
            </a:prstGeom>
            <a:noFill/>
            <a:ln>
              <a:noFill/>
            </a:ln>
          </p:spPr>
        </p:pic>
        <p:pic>
          <p:nvPicPr>
            <p:cNvPr id="155" name="Google Shape;155;p27">
              <a:extLst>
                <a:ext uri="{FF2B5EF4-FFF2-40B4-BE49-F238E27FC236}">
                  <a16:creationId xmlns:a16="http://schemas.microsoft.com/office/drawing/2014/main" id="{6F34CD4E-7A06-5B32-D928-32E8A602CF88}"/>
                </a:ext>
              </a:extLst>
            </p:cNvPr>
            <p:cNvPicPr preferRelativeResize="0"/>
            <p:nvPr/>
          </p:nvPicPr>
          <p:blipFill>
            <a:blip r:embed="rId5">
              <a:alphaModFix/>
            </a:blip>
            <a:stretch>
              <a:fillRect/>
            </a:stretch>
          </p:blipFill>
          <p:spPr>
            <a:xfrm>
              <a:off x="1882775" y="2957157"/>
              <a:ext cx="541376" cy="541376"/>
            </a:xfrm>
            <a:prstGeom prst="rect">
              <a:avLst/>
            </a:prstGeom>
            <a:noFill/>
            <a:ln>
              <a:noFill/>
            </a:ln>
          </p:spPr>
        </p:pic>
        <p:pic>
          <p:nvPicPr>
            <p:cNvPr id="156" name="Google Shape;156;p27">
              <a:extLst>
                <a:ext uri="{FF2B5EF4-FFF2-40B4-BE49-F238E27FC236}">
                  <a16:creationId xmlns:a16="http://schemas.microsoft.com/office/drawing/2014/main" id="{25E92317-D4DD-A13C-9247-A533E2F6B156}"/>
                </a:ext>
              </a:extLst>
            </p:cNvPr>
            <p:cNvPicPr preferRelativeResize="0"/>
            <p:nvPr/>
          </p:nvPicPr>
          <p:blipFill>
            <a:blip r:embed="rId5">
              <a:alphaModFix/>
            </a:blip>
            <a:stretch>
              <a:fillRect/>
            </a:stretch>
          </p:blipFill>
          <p:spPr>
            <a:xfrm>
              <a:off x="2327775" y="2957157"/>
              <a:ext cx="541376" cy="541376"/>
            </a:xfrm>
            <a:prstGeom prst="rect">
              <a:avLst/>
            </a:prstGeom>
            <a:noFill/>
            <a:ln>
              <a:noFill/>
            </a:ln>
          </p:spPr>
        </p:pic>
      </p:grpSp>
      <p:pic>
        <p:nvPicPr>
          <p:cNvPr id="157" name="Google Shape;157;p27">
            <a:extLst>
              <a:ext uri="{FF2B5EF4-FFF2-40B4-BE49-F238E27FC236}">
                <a16:creationId xmlns:a16="http://schemas.microsoft.com/office/drawing/2014/main" id="{EF502799-2953-F3D0-CCDA-4B6BE6E7FC25}"/>
              </a:ext>
            </a:extLst>
          </p:cNvPr>
          <p:cNvPicPr preferRelativeResize="0"/>
          <p:nvPr/>
        </p:nvPicPr>
        <p:blipFill>
          <a:blip r:embed="rId6">
            <a:alphaModFix/>
          </a:blip>
          <a:stretch>
            <a:fillRect/>
          </a:stretch>
        </p:blipFill>
        <p:spPr>
          <a:xfrm>
            <a:off x="3377385" y="1876628"/>
            <a:ext cx="2389225" cy="2389225"/>
          </a:xfrm>
          <a:prstGeom prst="rect">
            <a:avLst/>
          </a:prstGeom>
          <a:noFill/>
          <a:ln>
            <a:noFill/>
          </a:ln>
        </p:spPr>
      </p:pic>
      <p:sp>
        <p:nvSpPr>
          <p:cNvPr id="159" name="Google Shape;159;p27">
            <a:extLst>
              <a:ext uri="{FF2B5EF4-FFF2-40B4-BE49-F238E27FC236}">
                <a16:creationId xmlns:a16="http://schemas.microsoft.com/office/drawing/2014/main" id="{C5F8A897-65AA-2036-FC97-9858D22736E1}"/>
              </a:ext>
            </a:extLst>
          </p:cNvPr>
          <p:cNvSpPr txBox="1"/>
          <p:nvPr/>
        </p:nvSpPr>
        <p:spPr>
          <a:xfrm>
            <a:off x="3141525" y="4265850"/>
            <a:ext cx="2861100" cy="7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2"/>
                </a:solidFill>
              </a:rPr>
              <a:t>item1, item2, … </a:t>
            </a:r>
            <a:r>
              <a:rPr lang="en" sz="1800" dirty="0" err="1">
                <a:solidFill>
                  <a:schemeClr val="dk2"/>
                </a:solidFill>
              </a:rPr>
              <a:t>item</a:t>
            </a:r>
            <a:r>
              <a:rPr lang="en" sz="1800" baseline="-25000" dirty="0" err="1">
                <a:solidFill>
                  <a:schemeClr val="dk2"/>
                </a:solidFill>
              </a:rPr>
              <a:t>n</a:t>
            </a:r>
            <a:br>
              <a:rPr lang="en" sz="1800" dirty="0">
                <a:solidFill>
                  <a:schemeClr val="dk2"/>
                </a:solidFill>
              </a:rPr>
            </a:br>
            <a:r>
              <a:rPr lang="en" sz="1800" dirty="0">
                <a:solidFill>
                  <a:schemeClr val="dk2"/>
                </a:solidFill>
              </a:rPr>
              <a:t>n = &gt;10 and &lt;100</a:t>
            </a:r>
            <a:endParaRPr sz="1800" dirty="0">
              <a:solidFill>
                <a:schemeClr val="dk2"/>
              </a:solidFill>
            </a:endParaRPr>
          </a:p>
        </p:txBody>
      </p:sp>
      <p:pic>
        <p:nvPicPr>
          <p:cNvPr id="1026" name="Picture 2" descr="Bar Chart icon PNG and SVG Vector Free Download">
            <a:extLst>
              <a:ext uri="{FF2B5EF4-FFF2-40B4-BE49-F238E27FC236}">
                <a16:creationId xmlns:a16="http://schemas.microsoft.com/office/drawing/2014/main" id="{F149F0B4-8DF4-985D-382A-669C760BBD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060" y="1975721"/>
            <a:ext cx="2427629" cy="219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36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
          <a:extLst>
            <a:ext uri="{FF2B5EF4-FFF2-40B4-BE49-F238E27FC236}">
              <a16:creationId xmlns:a16="http://schemas.microsoft.com/office/drawing/2014/main" id="{82A17EBC-3526-8E7D-BA65-834C5A95C550}"/>
            </a:ext>
          </a:extLst>
        </p:cNvPr>
        <p:cNvGrpSpPr/>
        <p:nvPr/>
      </p:nvGrpSpPr>
      <p:grpSpPr>
        <a:xfrm>
          <a:off x="0" y="0"/>
          <a:ext cx="0" cy="0"/>
          <a:chOff x="0" y="0"/>
          <a:chExt cx="0" cy="0"/>
        </a:xfrm>
      </p:grpSpPr>
      <p:sp>
        <p:nvSpPr>
          <p:cNvPr id="129" name="Google Shape;129;p27">
            <a:extLst>
              <a:ext uri="{FF2B5EF4-FFF2-40B4-BE49-F238E27FC236}">
                <a16:creationId xmlns:a16="http://schemas.microsoft.com/office/drawing/2014/main" id="{9E46A46C-5B32-22D4-F526-FB4A7D32AF79}"/>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27">
            <a:extLst>
              <a:ext uri="{FF2B5EF4-FFF2-40B4-BE49-F238E27FC236}">
                <a16:creationId xmlns:a16="http://schemas.microsoft.com/office/drawing/2014/main" id="{BD9068EF-5FA8-C2DD-847F-5166658FB369}"/>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31" name="Google Shape;131;p27">
            <a:extLst>
              <a:ext uri="{FF2B5EF4-FFF2-40B4-BE49-F238E27FC236}">
                <a16:creationId xmlns:a16="http://schemas.microsoft.com/office/drawing/2014/main" id="{D86EF460-8455-D445-3BF1-5399DB7E4F9C}"/>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32" name="Google Shape;132;p27">
            <a:extLst>
              <a:ext uri="{FF2B5EF4-FFF2-40B4-BE49-F238E27FC236}">
                <a16:creationId xmlns:a16="http://schemas.microsoft.com/office/drawing/2014/main" id="{8A844358-B779-6E24-DF67-EFB5DECEA260}"/>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33" name="Google Shape;133;p27">
            <a:extLst>
              <a:ext uri="{FF2B5EF4-FFF2-40B4-BE49-F238E27FC236}">
                <a16:creationId xmlns:a16="http://schemas.microsoft.com/office/drawing/2014/main" id="{A9972951-590C-8335-DDE4-CDFC4E63A68A}"/>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34" name="Google Shape;134;p27">
            <a:extLst>
              <a:ext uri="{FF2B5EF4-FFF2-40B4-BE49-F238E27FC236}">
                <a16:creationId xmlns:a16="http://schemas.microsoft.com/office/drawing/2014/main" id="{1DCDDDB2-96CA-C14B-4EEB-5DB53CC8AC3F}"/>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35" name="Google Shape;135;p27">
            <a:extLst>
              <a:ext uri="{FF2B5EF4-FFF2-40B4-BE49-F238E27FC236}">
                <a16:creationId xmlns:a16="http://schemas.microsoft.com/office/drawing/2014/main" id="{8ACD362F-0525-0B5F-2813-15620AFAF6F0}"/>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36" name="Google Shape;136;p27">
            <a:extLst>
              <a:ext uri="{FF2B5EF4-FFF2-40B4-BE49-F238E27FC236}">
                <a16:creationId xmlns:a16="http://schemas.microsoft.com/office/drawing/2014/main" id="{8F1521E0-9FFD-816C-A754-C46674072B87}"/>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37" name="Google Shape;137;p27">
            <a:extLst>
              <a:ext uri="{FF2B5EF4-FFF2-40B4-BE49-F238E27FC236}">
                <a16:creationId xmlns:a16="http://schemas.microsoft.com/office/drawing/2014/main" id="{98119F96-183F-4CBB-7919-7C4D0ECF444C}"/>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Yanone Kaffeesatz"/>
                <a:ea typeface="Yanone Kaffeesatz"/>
                <a:cs typeface="Yanone Kaffeesatz"/>
                <a:sym typeface="Yanone Kaffeesatz"/>
              </a:rPr>
              <a:t>Traditional studies</a:t>
            </a:r>
            <a:endParaRPr sz="3000">
              <a:latin typeface="Yanone Kaffeesatz"/>
              <a:ea typeface="Yanone Kaffeesatz"/>
              <a:cs typeface="Yanone Kaffeesatz"/>
              <a:sym typeface="Yanone Kaffeesatz"/>
            </a:endParaRPr>
          </a:p>
        </p:txBody>
      </p:sp>
      <p:pic>
        <p:nvPicPr>
          <p:cNvPr id="3" name="Picture 2" descr="A screenshot of a web page&#10;&#10;Description automatically generated">
            <a:extLst>
              <a:ext uri="{FF2B5EF4-FFF2-40B4-BE49-F238E27FC236}">
                <a16:creationId xmlns:a16="http://schemas.microsoft.com/office/drawing/2014/main" id="{D173910D-A738-BDD2-7A6F-022CBE023A62}"/>
              </a:ext>
            </a:extLst>
          </p:cNvPr>
          <p:cNvPicPr>
            <a:picLocks noChangeAspect="1"/>
          </p:cNvPicPr>
          <p:nvPr/>
        </p:nvPicPr>
        <p:blipFill>
          <a:blip r:embed="rId5"/>
          <a:stretch>
            <a:fillRect/>
          </a:stretch>
        </p:blipFill>
        <p:spPr>
          <a:xfrm>
            <a:off x="104075" y="1345308"/>
            <a:ext cx="5377184" cy="3649701"/>
          </a:xfrm>
          <a:prstGeom prst="rect">
            <a:avLst/>
          </a:prstGeom>
        </p:spPr>
      </p:pic>
      <p:pic>
        <p:nvPicPr>
          <p:cNvPr id="5" name="Picture 4" descr="A diagram of a graph&#10;&#10;Description automatically generated with medium confidence">
            <a:extLst>
              <a:ext uri="{FF2B5EF4-FFF2-40B4-BE49-F238E27FC236}">
                <a16:creationId xmlns:a16="http://schemas.microsoft.com/office/drawing/2014/main" id="{B48076AA-19F8-F1BE-67C2-D2CB85CD58B0}"/>
              </a:ext>
            </a:extLst>
          </p:cNvPr>
          <p:cNvPicPr>
            <a:picLocks noChangeAspect="1"/>
          </p:cNvPicPr>
          <p:nvPr/>
        </p:nvPicPr>
        <p:blipFill>
          <a:blip r:embed="rId6"/>
          <a:stretch>
            <a:fillRect/>
          </a:stretch>
        </p:blipFill>
        <p:spPr>
          <a:xfrm>
            <a:off x="4426290" y="791271"/>
            <a:ext cx="4613635" cy="4323121"/>
          </a:xfrm>
          <a:prstGeom prst="rect">
            <a:avLst/>
          </a:prstGeom>
        </p:spPr>
      </p:pic>
      <p:cxnSp>
        <p:nvCxnSpPr>
          <p:cNvPr id="8" name="Google Shape;293;p31">
            <a:extLst>
              <a:ext uri="{FF2B5EF4-FFF2-40B4-BE49-F238E27FC236}">
                <a16:creationId xmlns:a16="http://schemas.microsoft.com/office/drawing/2014/main" id="{C4AD136A-D985-B8C3-25A8-7092B0271957}"/>
              </a:ext>
            </a:extLst>
          </p:cNvPr>
          <p:cNvCxnSpPr>
            <a:cxnSpLocks/>
          </p:cNvCxnSpPr>
          <p:nvPr/>
        </p:nvCxnSpPr>
        <p:spPr>
          <a:xfrm>
            <a:off x="2500325" y="4320317"/>
            <a:ext cx="2071675" cy="0"/>
          </a:xfrm>
          <a:prstGeom prst="straightConnector1">
            <a:avLst/>
          </a:prstGeom>
          <a:noFill/>
          <a:ln w="19050" cap="flat" cmpd="sng">
            <a:solidFill>
              <a:srgbClr val="FF0000"/>
            </a:solidFill>
            <a:prstDash val="solid"/>
            <a:round/>
            <a:headEnd type="none" w="med" len="med"/>
            <a:tailEnd type="none" w="med" len="med"/>
          </a:ln>
        </p:spPr>
      </p:cxnSp>
      <p:cxnSp>
        <p:nvCxnSpPr>
          <p:cNvPr id="11" name="Google Shape;293;p31">
            <a:extLst>
              <a:ext uri="{FF2B5EF4-FFF2-40B4-BE49-F238E27FC236}">
                <a16:creationId xmlns:a16="http://schemas.microsoft.com/office/drawing/2014/main" id="{537B5745-7103-8FB1-609A-95BBC9C61C6D}"/>
              </a:ext>
            </a:extLst>
          </p:cNvPr>
          <p:cNvCxnSpPr>
            <a:cxnSpLocks/>
          </p:cNvCxnSpPr>
          <p:nvPr/>
        </p:nvCxnSpPr>
        <p:spPr>
          <a:xfrm>
            <a:off x="362148" y="4495876"/>
            <a:ext cx="3378579" cy="0"/>
          </a:xfrm>
          <a:prstGeom prst="straightConnector1">
            <a:avLst/>
          </a:prstGeom>
          <a:noFill/>
          <a:ln w="1905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40538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
          <a:extLst>
            <a:ext uri="{FF2B5EF4-FFF2-40B4-BE49-F238E27FC236}">
              <a16:creationId xmlns:a16="http://schemas.microsoft.com/office/drawing/2014/main" id="{977CBDC9-850C-D1D2-E00B-1B24E8945D6C}"/>
            </a:ext>
          </a:extLst>
        </p:cNvPr>
        <p:cNvGrpSpPr/>
        <p:nvPr/>
      </p:nvGrpSpPr>
      <p:grpSpPr>
        <a:xfrm>
          <a:off x="0" y="0"/>
          <a:ext cx="0" cy="0"/>
          <a:chOff x="0" y="0"/>
          <a:chExt cx="0" cy="0"/>
        </a:xfrm>
      </p:grpSpPr>
      <p:sp>
        <p:nvSpPr>
          <p:cNvPr id="129" name="Google Shape;129;p27">
            <a:extLst>
              <a:ext uri="{FF2B5EF4-FFF2-40B4-BE49-F238E27FC236}">
                <a16:creationId xmlns:a16="http://schemas.microsoft.com/office/drawing/2014/main" id="{4F1F3B60-FC2F-2631-7392-C60B4BF0FC4D}"/>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27">
            <a:extLst>
              <a:ext uri="{FF2B5EF4-FFF2-40B4-BE49-F238E27FC236}">
                <a16:creationId xmlns:a16="http://schemas.microsoft.com/office/drawing/2014/main" id="{2BBD4717-E3E0-2216-2603-7755DD2AC166}"/>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31" name="Google Shape;131;p27">
            <a:extLst>
              <a:ext uri="{FF2B5EF4-FFF2-40B4-BE49-F238E27FC236}">
                <a16:creationId xmlns:a16="http://schemas.microsoft.com/office/drawing/2014/main" id="{33620478-86DD-5591-A5A3-2C4D40D94228}"/>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32" name="Google Shape;132;p27">
            <a:extLst>
              <a:ext uri="{FF2B5EF4-FFF2-40B4-BE49-F238E27FC236}">
                <a16:creationId xmlns:a16="http://schemas.microsoft.com/office/drawing/2014/main" id="{1B86FFEC-E385-527E-FC4A-CB4DAD6BF5AD}"/>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33" name="Google Shape;133;p27">
            <a:extLst>
              <a:ext uri="{FF2B5EF4-FFF2-40B4-BE49-F238E27FC236}">
                <a16:creationId xmlns:a16="http://schemas.microsoft.com/office/drawing/2014/main" id="{5AD36FD7-89DD-2586-9769-4C8A3A62EB1E}"/>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34" name="Google Shape;134;p27">
            <a:extLst>
              <a:ext uri="{FF2B5EF4-FFF2-40B4-BE49-F238E27FC236}">
                <a16:creationId xmlns:a16="http://schemas.microsoft.com/office/drawing/2014/main" id="{1FD03DBA-6A85-300A-4121-3F4D09D9EA76}"/>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35" name="Google Shape;135;p27">
            <a:extLst>
              <a:ext uri="{FF2B5EF4-FFF2-40B4-BE49-F238E27FC236}">
                <a16:creationId xmlns:a16="http://schemas.microsoft.com/office/drawing/2014/main" id="{26FCC729-A337-C8AA-64BE-99DAA5D31FE6}"/>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36" name="Google Shape;136;p27">
            <a:extLst>
              <a:ext uri="{FF2B5EF4-FFF2-40B4-BE49-F238E27FC236}">
                <a16:creationId xmlns:a16="http://schemas.microsoft.com/office/drawing/2014/main" id="{A6793467-3E2A-198D-F10A-0FFA427D16CC}"/>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37" name="Google Shape;137;p27">
            <a:extLst>
              <a:ext uri="{FF2B5EF4-FFF2-40B4-BE49-F238E27FC236}">
                <a16:creationId xmlns:a16="http://schemas.microsoft.com/office/drawing/2014/main" id="{1D014883-8FC9-7308-198F-4AD2EDF64190}"/>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157" name="Google Shape;157;p27">
            <a:extLst>
              <a:ext uri="{FF2B5EF4-FFF2-40B4-BE49-F238E27FC236}">
                <a16:creationId xmlns:a16="http://schemas.microsoft.com/office/drawing/2014/main" id="{F6E34729-C02A-00B2-BB72-11CDB60A6518}"/>
              </a:ext>
            </a:extLst>
          </p:cNvPr>
          <p:cNvPicPr preferRelativeResize="0"/>
          <p:nvPr/>
        </p:nvPicPr>
        <p:blipFill>
          <a:blip r:embed="rId5">
            <a:alphaModFix/>
          </a:blip>
          <a:stretch>
            <a:fillRect/>
          </a:stretch>
        </p:blipFill>
        <p:spPr>
          <a:xfrm>
            <a:off x="3377385" y="1876628"/>
            <a:ext cx="2389225" cy="2389225"/>
          </a:xfrm>
          <a:prstGeom prst="rect">
            <a:avLst/>
          </a:prstGeom>
          <a:noFill/>
          <a:ln>
            <a:noFill/>
          </a:ln>
        </p:spPr>
      </p:pic>
      <p:sp>
        <p:nvSpPr>
          <p:cNvPr id="159" name="Google Shape;159;p27">
            <a:extLst>
              <a:ext uri="{FF2B5EF4-FFF2-40B4-BE49-F238E27FC236}">
                <a16:creationId xmlns:a16="http://schemas.microsoft.com/office/drawing/2014/main" id="{40C16FD9-81CD-45A3-02C4-84A8914BF560}"/>
              </a:ext>
            </a:extLst>
          </p:cNvPr>
          <p:cNvSpPr txBox="1"/>
          <p:nvPr/>
        </p:nvSpPr>
        <p:spPr>
          <a:xfrm>
            <a:off x="3141525" y="4265850"/>
            <a:ext cx="2861100" cy="7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2"/>
                </a:solidFill>
              </a:rPr>
              <a:t>item1, item2, … </a:t>
            </a:r>
            <a:r>
              <a:rPr lang="en" sz="1800" dirty="0" err="1">
                <a:solidFill>
                  <a:schemeClr val="dk2"/>
                </a:solidFill>
              </a:rPr>
              <a:t>item</a:t>
            </a:r>
            <a:r>
              <a:rPr lang="en" sz="1800" baseline="-25000" dirty="0" err="1">
                <a:solidFill>
                  <a:schemeClr val="dk2"/>
                </a:solidFill>
              </a:rPr>
              <a:t>n</a:t>
            </a:r>
            <a:br>
              <a:rPr lang="en" sz="1800" dirty="0">
                <a:solidFill>
                  <a:schemeClr val="dk2"/>
                </a:solidFill>
              </a:rPr>
            </a:br>
            <a:r>
              <a:rPr lang="en" sz="1800" dirty="0">
                <a:solidFill>
                  <a:schemeClr val="dk2"/>
                </a:solidFill>
              </a:rPr>
              <a:t>n = &gt;10 and &lt;100</a:t>
            </a:r>
            <a:endParaRPr sz="1800" dirty="0">
              <a:solidFill>
                <a:schemeClr val="dk2"/>
              </a:solidFill>
            </a:endParaRPr>
          </a:p>
        </p:txBody>
      </p:sp>
      <p:pic>
        <p:nvPicPr>
          <p:cNvPr id="1026" name="Picture 2" descr="Bar Chart icon PNG and SVG Vector Free Download">
            <a:extLst>
              <a:ext uri="{FF2B5EF4-FFF2-40B4-BE49-F238E27FC236}">
                <a16:creationId xmlns:a16="http://schemas.microsoft.com/office/drawing/2014/main" id="{B2BC665C-B28B-B12F-EFA4-2F37822F4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2060" y="1975721"/>
            <a:ext cx="2427629" cy="219103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F473648-8C72-CE4C-F0C9-BE50A7214AB6}"/>
              </a:ext>
            </a:extLst>
          </p:cNvPr>
          <p:cNvGrpSpPr/>
          <p:nvPr/>
        </p:nvGrpSpPr>
        <p:grpSpPr>
          <a:xfrm>
            <a:off x="133471" y="2235282"/>
            <a:ext cx="914400" cy="914400"/>
            <a:chOff x="107611" y="1760865"/>
            <a:chExt cx="914400" cy="914400"/>
          </a:xfrm>
        </p:grpSpPr>
        <p:grpSp>
          <p:nvGrpSpPr>
            <p:cNvPr id="138" name="Google Shape;138;p27">
              <a:extLst>
                <a:ext uri="{FF2B5EF4-FFF2-40B4-BE49-F238E27FC236}">
                  <a16:creationId xmlns:a16="http://schemas.microsoft.com/office/drawing/2014/main" id="{D23F98AD-CE93-4DBE-5438-83F56517163C}"/>
                </a:ext>
              </a:extLst>
            </p:cNvPr>
            <p:cNvGrpSpPr/>
            <p:nvPr/>
          </p:nvGrpSpPr>
          <p:grpSpPr>
            <a:xfrm>
              <a:off x="224311" y="2008239"/>
              <a:ext cx="657925" cy="419651"/>
              <a:chOff x="104075" y="1734857"/>
              <a:chExt cx="2765076" cy="1763676"/>
            </a:xfrm>
          </p:grpSpPr>
          <p:pic>
            <p:nvPicPr>
              <p:cNvPr id="139" name="Google Shape;139;p27">
                <a:extLst>
                  <a:ext uri="{FF2B5EF4-FFF2-40B4-BE49-F238E27FC236}">
                    <a16:creationId xmlns:a16="http://schemas.microsoft.com/office/drawing/2014/main" id="{C696C1D7-8551-11F1-EB56-97CA24429D58}"/>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40" name="Google Shape;140;p27">
                <a:extLst>
                  <a:ext uri="{FF2B5EF4-FFF2-40B4-BE49-F238E27FC236}">
                    <a16:creationId xmlns:a16="http://schemas.microsoft.com/office/drawing/2014/main" id="{7BB44D70-28DA-C166-DD63-8B7444B37734}"/>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41" name="Google Shape;141;p27">
                <a:extLst>
                  <a:ext uri="{FF2B5EF4-FFF2-40B4-BE49-F238E27FC236}">
                    <a16:creationId xmlns:a16="http://schemas.microsoft.com/office/drawing/2014/main" id="{4F3EE263-04BF-27B6-3D1E-6085513078D1}"/>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42" name="Google Shape;142;p27">
                <a:extLst>
                  <a:ext uri="{FF2B5EF4-FFF2-40B4-BE49-F238E27FC236}">
                    <a16:creationId xmlns:a16="http://schemas.microsoft.com/office/drawing/2014/main" id="{7B7DE6D4-24FF-2A55-7E13-8644804F72B7}"/>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43" name="Google Shape;143;p27">
                <a:extLst>
                  <a:ext uri="{FF2B5EF4-FFF2-40B4-BE49-F238E27FC236}">
                    <a16:creationId xmlns:a16="http://schemas.microsoft.com/office/drawing/2014/main" id="{64DAB533-3F5A-901E-F270-8018A8D4E76E}"/>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44" name="Google Shape;144;p27">
                <a:extLst>
                  <a:ext uri="{FF2B5EF4-FFF2-40B4-BE49-F238E27FC236}">
                    <a16:creationId xmlns:a16="http://schemas.microsoft.com/office/drawing/2014/main" id="{9543346F-A2CC-411E-8542-4CFE0A547050}"/>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45" name="Google Shape;145;p27">
                <a:extLst>
                  <a:ext uri="{FF2B5EF4-FFF2-40B4-BE49-F238E27FC236}">
                    <a16:creationId xmlns:a16="http://schemas.microsoft.com/office/drawing/2014/main" id="{D541A50C-3B07-3D46-E6DD-31F42F0CED04}"/>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46" name="Google Shape;146;p27">
                <a:extLst>
                  <a:ext uri="{FF2B5EF4-FFF2-40B4-BE49-F238E27FC236}">
                    <a16:creationId xmlns:a16="http://schemas.microsoft.com/office/drawing/2014/main" id="{7AA5E895-01B0-2360-C929-87F7447AF82B}"/>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47" name="Google Shape;147;p27">
                <a:extLst>
                  <a:ext uri="{FF2B5EF4-FFF2-40B4-BE49-F238E27FC236}">
                    <a16:creationId xmlns:a16="http://schemas.microsoft.com/office/drawing/2014/main" id="{55964A30-0CBF-A103-BC91-2F8B72DB689E}"/>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48" name="Google Shape;148;p27">
                <a:extLst>
                  <a:ext uri="{FF2B5EF4-FFF2-40B4-BE49-F238E27FC236}">
                    <a16:creationId xmlns:a16="http://schemas.microsoft.com/office/drawing/2014/main" id="{38537E86-7027-D022-9913-8FC6D9208847}"/>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49" name="Google Shape;149;p27">
                <a:extLst>
                  <a:ext uri="{FF2B5EF4-FFF2-40B4-BE49-F238E27FC236}">
                    <a16:creationId xmlns:a16="http://schemas.microsoft.com/office/drawing/2014/main" id="{D83F1562-32B7-C3B9-B827-C401E39AA9AD}"/>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50" name="Google Shape;150;p27">
                <a:extLst>
                  <a:ext uri="{FF2B5EF4-FFF2-40B4-BE49-F238E27FC236}">
                    <a16:creationId xmlns:a16="http://schemas.microsoft.com/office/drawing/2014/main" id="{9CC28FF6-A247-8DA7-CBE0-E8CE2840DB11}"/>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51" name="Google Shape;151;p27">
                <a:extLst>
                  <a:ext uri="{FF2B5EF4-FFF2-40B4-BE49-F238E27FC236}">
                    <a16:creationId xmlns:a16="http://schemas.microsoft.com/office/drawing/2014/main" id="{DC819447-78B4-98D0-40C5-FF1AB04A25CC}"/>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52" name="Google Shape;152;p27">
                <a:extLst>
                  <a:ext uri="{FF2B5EF4-FFF2-40B4-BE49-F238E27FC236}">
                    <a16:creationId xmlns:a16="http://schemas.microsoft.com/office/drawing/2014/main" id="{31EA0111-68F7-721D-1B39-0A64F5005FF2}"/>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53" name="Google Shape;153;p27">
                <a:extLst>
                  <a:ext uri="{FF2B5EF4-FFF2-40B4-BE49-F238E27FC236}">
                    <a16:creationId xmlns:a16="http://schemas.microsoft.com/office/drawing/2014/main" id="{CA680DFB-82FB-47CC-14AA-9555F6BA116F}"/>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54" name="Google Shape;154;p27">
                <a:extLst>
                  <a:ext uri="{FF2B5EF4-FFF2-40B4-BE49-F238E27FC236}">
                    <a16:creationId xmlns:a16="http://schemas.microsoft.com/office/drawing/2014/main" id="{C0A7032C-D506-A25A-ABE5-9915F9182DFF}"/>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55" name="Google Shape;155;p27">
                <a:extLst>
                  <a:ext uri="{FF2B5EF4-FFF2-40B4-BE49-F238E27FC236}">
                    <a16:creationId xmlns:a16="http://schemas.microsoft.com/office/drawing/2014/main" id="{9680BBB7-A52F-3D0B-E2E4-56470901A172}"/>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56" name="Google Shape;156;p27">
                <a:extLst>
                  <a:ext uri="{FF2B5EF4-FFF2-40B4-BE49-F238E27FC236}">
                    <a16:creationId xmlns:a16="http://schemas.microsoft.com/office/drawing/2014/main" id="{90578C09-559B-3599-D015-F096631D14E0}"/>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sp>
          <p:nvSpPr>
            <p:cNvPr id="2" name="Oval 1">
              <a:extLst>
                <a:ext uri="{FF2B5EF4-FFF2-40B4-BE49-F238E27FC236}">
                  <a16:creationId xmlns:a16="http://schemas.microsoft.com/office/drawing/2014/main" id="{A2F1A80F-2E2B-3FC1-B1FE-C8F19A66C666}"/>
                </a:ext>
              </a:extLst>
            </p:cNvPr>
            <p:cNvSpPr/>
            <p:nvPr/>
          </p:nvSpPr>
          <p:spPr>
            <a:xfrm>
              <a:off x="107611" y="1760865"/>
              <a:ext cx="914400"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grpSp>
      <p:grpSp>
        <p:nvGrpSpPr>
          <p:cNvPr id="4" name="Group 3">
            <a:extLst>
              <a:ext uri="{FF2B5EF4-FFF2-40B4-BE49-F238E27FC236}">
                <a16:creationId xmlns:a16="http://schemas.microsoft.com/office/drawing/2014/main" id="{821D4C9A-4D1C-3EA6-C934-5B4646F3A09F}"/>
              </a:ext>
            </a:extLst>
          </p:cNvPr>
          <p:cNvGrpSpPr/>
          <p:nvPr/>
        </p:nvGrpSpPr>
        <p:grpSpPr>
          <a:xfrm>
            <a:off x="1928439" y="2196951"/>
            <a:ext cx="914400" cy="914400"/>
            <a:chOff x="107611" y="1760865"/>
            <a:chExt cx="914400" cy="914400"/>
          </a:xfrm>
        </p:grpSpPr>
        <p:grpSp>
          <p:nvGrpSpPr>
            <p:cNvPr id="5" name="Google Shape;138;p27">
              <a:extLst>
                <a:ext uri="{FF2B5EF4-FFF2-40B4-BE49-F238E27FC236}">
                  <a16:creationId xmlns:a16="http://schemas.microsoft.com/office/drawing/2014/main" id="{24A718F5-6B7A-27DB-7FC6-57B0FF8088C5}"/>
                </a:ext>
              </a:extLst>
            </p:cNvPr>
            <p:cNvGrpSpPr/>
            <p:nvPr/>
          </p:nvGrpSpPr>
          <p:grpSpPr>
            <a:xfrm>
              <a:off x="224311" y="2008239"/>
              <a:ext cx="657925" cy="419651"/>
              <a:chOff x="104075" y="1734857"/>
              <a:chExt cx="2765076" cy="1763676"/>
            </a:xfrm>
          </p:grpSpPr>
          <p:pic>
            <p:nvPicPr>
              <p:cNvPr id="7" name="Google Shape;139;p27">
                <a:extLst>
                  <a:ext uri="{FF2B5EF4-FFF2-40B4-BE49-F238E27FC236}">
                    <a16:creationId xmlns:a16="http://schemas.microsoft.com/office/drawing/2014/main" id="{4395E171-3039-80B3-56D0-68BCD8247662}"/>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8" name="Google Shape;140;p27">
                <a:extLst>
                  <a:ext uri="{FF2B5EF4-FFF2-40B4-BE49-F238E27FC236}">
                    <a16:creationId xmlns:a16="http://schemas.microsoft.com/office/drawing/2014/main" id="{B9BBE2F9-42B7-468A-A7E2-B189223FA348}"/>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9" name="Google Shape;141;p27">
                <a:extLst>
                  <a:ext uri="{FF2B5EF4-FFF2-40B4-BE49-F238E27FC236}">
                    <a16:creationId xmlns:a16="http://schemas.microsoft.com/office/drawing/2014/main" id="{DCED1739-79DA-5B03-7FC3-E373B7A54FAE}"/>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0" name="Google Shape;142;p27">
                <a:extLst>
                  <a:ext uri="{FF2B5EF4-FFF2-40B4-BE49-F238E27FC236}">
                    <a16:creationId xmlns:a16="http://schemas.microsoft.com/office/drawing/2014/main" id="{FF25CD10-B03A-967E-0B27-3E59A7A72FFB}"/>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1" name="Google Shape;143;p27">
                <a:extLst>
                  <a:ext uri="{FF2B5EF4-FFF2-40B4-BE49-F238E27FC236}">
                    <a16:creationId xmlns:a16="http://schemas.microsoft.com/office/drawing/2014/main" id="{F1EF4F24-6F16-C8D7-B431-540E669A63F5}"/>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2" name="Google Shape;144;p27">
                <a:extLst>
                  <a:ext uri="{FF2B5EF4-FFF2-40B4-BE49-F238E27FC236}">
                    <a16:creationId xmlns:a16="http://schemas.microsoft.com/office/drawing/2014/main" id="{2738087C-EA6B-0078-33C7-28975480627F}"/>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3" name="Google Shape;145;p27">
                <a:extLst>
                  <a:ext uri="{FF2B5EF4-FFF2-40B4-BE49-F238E27FC236}">
                    <a16:creationId xmlns:a16="http://schemas.microsoft.com/office/drawing/2014/main" id="{0981ED69-C41D-ACBD-BE24-A2E2001C4C44}"/>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4" name="Google Shape;146;p27">
                <a:extLst>
                  <a:ext uri="{FF2B5EF4-FFF2-40B4-BE49-F238E27FC236}">
                    <a16:creationId xmlns:a16="http://schemas.microsoft.com/office/drawing/2014/main" id="{B4A10E43-663A-A0F5-29BB-C4EDB394E270}"/>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5" name="Google Shape;147;p27">
                <a:extLst>
                  <a:ext uri="{FF2B5EF4-FFF2-40B4-BE49-F238E27FC236}">
                    <a16:creationId xmlns:a16="http://schemas.microsoft.com/office/drawing/2014/main" id="{258A79CE-002D-A620-B95D-A7941BCA1526}"/>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6" name="Google Shape;148;p27">
                <a:extLst>
                  <a:ext uri="{FF2B5EF4-FFF2-40B4-BE49-F238E27FC236}">
                    <a16:creationId xmlns:a16="http://schemas.microsoft.com/office/drawing/2014/main" id="{67EAA6E1-7275-0F58-E7CD-511F566D10AC}"/>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7" name="Google Shape;149;p27">
                <a:extLst>
                  <a:ext uri="{FF2B5EF4-FFF2-40B4-BE49-F238E27FC236}">
                    <a16:creationId xmlns:a16="http://schemas.microsoft.com/office/drawing/2014/main" id="{5841BF46-C20A-7B83-5EDE-C874B86D53E2}"/>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8" name="Google Shape;150;p27">
                <a:extLst>
                  <a:ext uri="{FF2B5EF4-FFF2-40B4-BE49-F238E27FC236}">
                    <a16:creationId xmlns:a16="http://schemas.microsoft.com/office/drawing/2014/main" id="{4D2864DA-E7C1-F30D-D226-B8D2BC901661}"/>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9" name="Google Shape;151;p27">
                <a:extLst>
                  <a:ext uri="{FF2B5EF4-FFF2-40B4-BE49-F238E27FC236}">
                    <a16:creationId xmlns:a16="http://schemas.microsoft.com/office/drawing/2014/main" id="{8E547BD5-5FB4-9DE2-19C6-BCCBCF12565E}"/>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20" name="Google Shape;152;p27">
                <a:extLst>
                  <a:ext uri="{FF2B5EF4-FFF2-40B4-BE49-F238E27FC236}">
                    <a16:creationId xmlns:a16="http://schemas.microsoft.com/office/drawing/2014/main" id="{7B8810F5-58A0-76B9-F816-31E0526BE2A1}"/>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21" name="Google Shape;153;p27">
                <a:extLst>
                  <a:ext uri="{FF2B5EF4-FFF2-40B4-BE49-F238E27FC236}">
                    <a16:creationId xmlns:a16="http://schemas.microsoft.com/office/drawing/2014/main" id="{E21325BE-D370-1B9F-F0AD-5E69F01BB2BB}"/>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22" name="Google Shape;154;p27">
                <a:extLst>
                  <a:ext uri="{FF2B5EF4-FFF2-40B4-BE49-F238E27FC236}">
                    <a16:creationId xmlns:a16="http://schemas.microsoft.com/office/drawing/2014/main" id="{AF6ED8E8-2520-13F4-4370-12CD2B39E884}"/>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23" name="Google Shape;155;p27">
                <a:extLst>
                  <a:ext uri="{FF2B5EF4-FFF2-40B4-BE49-F238E27FC236}">
                    <a16:creationId xmlns:a16="http://schemas.microsoft.com/office/drawing/2014/main" id="{902F5439-8389-C73C-FBE7-8C47578E1F72}"/>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24" name="Google Shape;156;p27">
                <a:extLst>
                  <a:ext uri="{FF2B5EF4-FFF2-40B4-BE49-F238E27FC236}">
                    <a16:creationId xmlns:a16="http://schemas.microsoft.com/office/drawing/2014/main" id="{59B22244-C27C-A0BD-FB88-A397710787B0}"/>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sp>
          <p:nvSpPr>
            <p:cNvPr id="6" name="Oval 5">
              <a:extLst>
                <a:ext uri="{FF2B5EF4-FFF2-40B4-BE49-F238E27FC236}">
                  <a16:creationId xmlns:a16="http://schemas.microsoft.com/office/drawing/2014/main" id="{FE3C257F-CC94-1989-0070-D4FA7398BCE7}"/>
                </a:ext>
              </a:extLst>
            </p:cNvPr>
            <p:cNvSpPr/>
            <p:nvPr/>
          </p:nvSpPr>
          <p:spPr>
            <a:xfrm>
              <a:off x="107611" y="1760865"/>
              <a:ext cx="914400"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grpSp>
      <p:grpSp>
        <p:nvGrpSpPr>
          <p:cNvPr id="25" name="Group 24">
            <a:extLst>
              <a:ext uri="{FF2B5EF4-FFF2-40B4-BE49-F238E27FC236}">
                <a16:creationId xmlns:a16="http://schemas.microsoft.com/office/drawing/2014/main" id="{667730B4-BE41-BF7F-2F26-750CD6B6746B}"/>
              </a:ext>
            </a:extLst>
          </p:cNvPr>
          <p:cNvGrpSpPr/>
          <p:nvPr/>
        </p:nvGrpSpPr>
        <p:grpSpPr>
          <a:xfrm>
            <a:off x="1014039" y="2731879"/>
            <a:ext cx="914400" cy="914400"/>
            <a:chOff x="107611" y="1760865"/>
            <a:chExt cx="914400" cy="914400"/>
          </a:xfrm>
        </p:grpSpPr>
        <p:grpSp>
          <p:nvGrpSpPr>
            <p:cNvPr id="26" name="Google Shape;138;p27">
              <a:extLst>
                <a:ext uri="{FF2B5EF4-FFF2-40B4-BE49-F238E27FC236}">
                  <a16:creationId xmlns:a16="http://schemas.microsoft.com/office/drawing/2014/main" id="{48D6BDD6-95C0-391B-CDBD-327846B0C1F0}"/>
                </a:ext>
              </a:extLst>
            </p:cNvPr>
            <p:cNvGrpSpPr/>
            <p:nvPr/>
          </p:nvGrpSpPr>
          <p:grpSpPr>
            <a:xfrm>
              <a:off x="224311" y="2008239"/>
              <a:ext cx="657925" cy="419651"/>
              <a:chOff x="104075" y="1734857"/>
              <a:chExt cx="2765076" cy="1763676"/>
            </a:xfrm>
          </p:grpSpPr>
          <p:pic>
            <p:nvPicPr>
              <p:cNvPr id="28" name="Google Shape;139;p27">
                <a:extLst>
                  <a:ext uri="{FF2B5EF4-FFF2-40B4-BE49-F238E27FC236}">
                    <a16:creationId xmlns:a16="http://schemas.microsoft.com/office/drawing/2014/main" id="{C43EB35E-B3B6-C054-3BC1-0FAC1C9052DB}"/>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29" name="Google Shape;140;p27">
                <a:extLst>
                  <a:ext uri="{FF2B5EF4-FFF2-40B4-BE49-F238E27FC236}">
                    <a16:creationId xmlns:a16="http://schemas.microsoft.com/office/drawing/2014/main" id="{81F8FE10-BA66-FBA3-C557-B5BCC64DFED3}"/>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30" name="Google Shape;141;p27">
                <a:extLst>
                  <a:ext uri="{FF2B5EF4-FFF2-40B4-BE49-F238E27FC236}">
                    <a16:creationId xmlns:a16="http://schemas.microsoft.com/office/drawing/2014/main" id="{0439B4A7-D5C4-EFDF-D277-477641B17C8C}"/>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31" name="Google Shape;142;p27">
                <a:extLst>
                  <a:ext uri="{FF2B5EF4-FFF2-40B4-BE49-F238E27FC236}">
                    <a16:creationId xmlns:a16="http://schemas.microsoft.com/office/drawing/2014/main" id="{370804C7-BFDB-7454-7CAB-A6D2D8DA4A5C}"/>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32" name="Google Shape;143;p27">
                <a:extLst>
                  <a:ext uri="{FF2B5EF4-FFF2-40B4-BE49-F238E27FC236}">
                    <a16:creationId xmlns:a16="http://schemas.microsoft.com/office/drawing/2014/main" id="{2356DAEE-A86E-D2ED-D4CC-0AF0AC9996CF}"/>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33" name="Google Shape;144;p27">
                <a:extLst>
                  <a:ext uri="{FF2B5EF4-FFF2-40B4-BE49-F238E27FC236}">
                    <a16:creationId xmlns:a16="http://schemas.microsoft.com/office/drawing/2014/main" id="{E4DC9582-E6E6-7A67-CBBF-E6E791ACD242}"/>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34" name="Google Shape;145;p27">
                <a:extLst>
                  <a:ext uri="{FF2B5EF4-FFF2-40B4-BE49-F238E27FC236}">
                    <a16:creationId xmlns:a16="http://schemas.microsoft.com/office/drawing/2014/main" id="{61802C23-234C-511F-A535-201950B92DCA}"/>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35" name="Google Shape;146;p27">
                <a:extLst>
                  <a:ext uri="{FF2B5EF4-FFF2-40B4-BE49-F238E27FC236}">
                    <a16:creationId xmlns:a16="http://schemas.microsoft.com/office/drawing/2014/main" id="{391318D7-A5AF-EE4F-044B-895FE8E03E05}"/>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36" name="Google Shape;147;p27">
                <a:extLst>
                  <a:ext uri="{FF2B5EF4-FFF2-40B4-BE49-F238E27FC236}">
                    <a16:creationId xmlns:a16="http://schemas.microsoft.com/office/drawing/2014/main" id="{B223C311-CF55-BCF3-EB61-0B1F15091F74}"/>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37" name="Google Shape;148;p27">
                <a:extLst>
                  <a:ext uri="{FF2B5EF4-FFF2-40B4-BE49-F238E27FC236}">
                    <a16:creationId xmlns:a16="http://schemas.microsoft.com/office/drawing/2014/main" id="{CF78A9D4-78FA-6C49-C63D-62FF314280CC}"/>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38" name="Google Shape;149;p27">
                <a:extLst>
                  <a:ext uri="{FF2B5EF4-FFF2-40B4-BE49-F238E27FC236}">
                    <a16:creationId xmlns:a16="http://schemas.microsoft.com/office/drawing/2014/main" id="{5F520B1E-C06E-8D47-5728-790DA3E75500}"/>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39" name="Google Shape;150;p27">
                <a:extLst>
                  <a:ext uri="{FF2B5EF4-FFF2-40B4-BE49-F238E27FC236}">
                    <a16:creationId xmlns:a16="http://schemas.microsoft.com/office/drawing/2014/main" id="{7ABDA8EB-0807-ED9D-571D-646E94579D22}"/>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40" name="Google Shape;151;p27">
                <a:extLst>
                  <a:ext uri="{FF2B5EF4-FFF2-40B4-BE49-F238E27FC236}">
                    <a16:creationId xmlns:a16="http://schemas.microsoft.com/office/drawing/2014/main" id="{74BB55E4-2990-F509-98E6-7A41B49C63BE}"/>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41" name="Google Shape;152;p27">
                <a:extLst>
                  <a:ext uri="{FF2B5EF4-FFF2-40B4-BE49-F238E27FC236}">
                    <a16:creationId xmlns:a16="http://schemas.microsoft.com/office/drawing/2014/main" id="{0047BC82-0972-C669-168C-BD686B875EDF}"/>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42" name="Google Shape;153;p27">
                <a:extLst>
                  <a:ext uri="{FF2B5EF4-FFF2-40B4-BE49-F238E27FC236}">
                    <a16:creationId xmlns:a16="http://schemas.microsoft.com/office/drawing/2014/main" id="{D71008C9-14AB-B67F-E1ED-CB120A4C293D}"/>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43" name="Google Shape;154;p27">
                <a:extLst>
                  <a:ext uri="{FF2B5EF4-FFF2-40B4-BE49-F238E27FC236}">
                    <a16:creationId xmlns:a16="http://schemas.microsoft.com/office/drawing/2014/main" id="{210453D7-D19B-5C38-0EFF-AECB06DCC954}"/>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44" name="Google Shape;155;p27">
                <a:extLst>
                  <a:ext uri="{FF2B5EF4-FFF2-40B4-BE49-F238E27FC236}">
                    <a16:creationId xmlns:a16="http://schemas.microsoft.com/office/drawing/2014/main" id="{D265E769-9BB1-AD2A-1E58-F8C58B3B679E}"/>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45" name="Google Shape;156;p27">
                <a:extLst>
                  <a:ext uri="{FF2B5EF4-FFF2-40B4-BE49-F238E27FC236}">
                    <a16:creationId xmlns:a16="http://schemas.microsoft.com/office/drawing/2014/main" id="{A2532006-6CB7-6DBE-936E-652D971941D1}"/>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sp>
          <p:nvSpPr>
            <p:cNvPr id="27" name="Oval 26">
              <a:extLst>
                <a:ext uri="{FF2B5EF4-FFF2-40B4-BE49-F238E27FC236}">
                  <a16:creationId xmlns:a16="http://schemas.microsoft.com/office/drawing/2014/main" id="{62341B82-730B-63F7-6786-2C30D9896423}"/>
                </a:ext>
              </a:extLst>
            </p:cNvPr>
            <p:cNvSpPr/>
            <p:nvPr/>
          </p:nvSpPr>
          <p:spPr>
            <a:xfrm>
              <a:off x="107611" y="1760865"/>
              <a:ext cx="914400"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grpSp>
      <p:grpSp>
        <p:nvGrpSpPr>
          <p:cNvPr id="46" name="Group 45">
            <a:extLst>
              <a:ext uri="{FF2B5EF4-FFF2-40B4-BE49-F238E27FC236}">
                <a16:creationId xmlns:a16="http://schemas.microsoft.com/office/drawing/2014/main" id="{C6A350DD-C9CE-156B-3714-B14BEE057FD5}"/>
              </a:ext>
            </a:extLst>
          </p:cNvPr>
          <p:cNvGrpSpPr/>
          <p:nvPr/>
        </p:nvGrpSpPr>
        <p:grpSpPr>
          <a:xfrm>
            <a:off x="92570" y="3252359"/>
            <a:ext cx="914400" cy="914400"/>
            <a:chOff x="107611" y="1760865"/>
            <a:chExt cx="914400" cy="914400"/>
          </a:xfrm>
        </p:grpSpPr>
        <p:grpSp>
          <p:nvGrpSpPr>
            <p:cNvPr id="47" name="Google Shape;138;p27">
              <a:extLst>
                <a:ext uri="{FF2B5EF4-FFF2-40B4-BE49-F238E27FC236}">
                  <a16:creationId xmlns:a16="http://schemas.microsoft.com/office/drawing/2014/main" id="{F5078965-6DB7-526E-CE26-C0E84320FF76}"/>
                </a:ext>
              </a:extLst>
            </p:cNvPr>
            <p:cNvGrpSpPr/>
            <p:nvPr/>
          </p:nvGrpSpPr>
          <p:grpSpPr>
            <a:xfrm>
              <a:off x="224311" y="2008239"/>
              <a:ext cx="657925" cy="419651"/>
              <a:chOff x="104075" y="1734857"/>
              <a:chExt cx="2765076" cy="1763676"/>
            </a:xfrm>
          </p:grpSpPr>
          <p:pic>
            <p:nvPicPr>
              <p:cNvPr id="49" name="Google Shape;139;p27">
                <a:extLst>
                  <a:ext uri="{FF2B5EF4-FFF2-40B4-BE49-F238E27FC236}">
                    <a16:creationId xmlns:a16="http://schemas.microsoft.com/office/drawing/2014/main" id="{3D3D81A3-6766-69A2-6BF1-9B11F5EB669A}"/>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50" name="Google Shape;140;p27">
                <a:extLst>
                  <a:ext uri="{FF2B5EF4-FFF2-40B4-BE49-F238E27FC236}">
                    <a16:creationId xmlns:a16="http://schemas.microsoft.com/office/drawing/2014/main" id="{1EF5875C-31CE-4D61-1035-EE2611B281D9}"/>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51" name="Google Shape;141;p27">
                <a:extLst>
                  <a:ext uri="{FF2B5EF4-FFF2-40B4-BE49-F238E27FC236}">
                    <a16:creationId xmlns:a16="http://schemas.microsoft.com/office/drawing/2014/main" id="{12E95E64-866C-CA8D-D4F8-403EF3D07D98}"/>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52" name="Google Shape;142;p27">
                <a:extLst>
                  <a:ext uri="{FF2B5EF4-FFF2-40B4-BE49-F238E27FC236}">
                    <a16:creationId xmlns:a16="http://schemas.microsoft.com/office/drawing/2014/main" id="{7176FA66-2EFB-9529-50EE-6DA4AC55C773}"/>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53" name="Google Shape;143;p27">
                <a:extLst>
                  <a:ext uri="{FF2B5EF4-FFF2-40B4-BE49-F238E27FC236}">
                    <a16:creationId xmlns:a16="http://schemas.microsoft.com/office/drawing/2014/main" id="{806AA758-F952-BD3C-A19D-41A8BA76A60E}"/>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54" name="Google Shape;144;p27">
                <a:extLst>
                  <a:ext uri="{FF2B5EF4-FFF2-40B4-BE49-F238E27FC236}">
                    <a16:creationId xmlns:a16="http://schemas.microsoft.com/office/drawing/2014/main" id="{D455D787-B749-4257-7131-62FD71EF79E2}"/>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55" name="Google Shape;145;p27">
                <a:extLst>
                  <a:ext uri="{FF2B5EF4-FFF2-40B4-BE49-F238E27FC236}">
                    <a16:creationId xmlns:a16="http://schemas.microsoft.com/office/drawing/2014/main" id="{1B4B5BC6-00F3-A558-9AF9-788083E26CF2}"/>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56" name="Google Shape;146;p27">
                <a:extLst>
                  <a:ext uri="{FF2B5EF4-FFF2-40B4-BE49-F238E27FC236}">
                    <a16:creationId xmlns:a16="http://schemas.microsoft.com/office/drawing/2014/main" id="{F5DA4B8D-18CE-14AE-D4D3-83AB5A0C5A14}"/>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57" name="Google Shape;147;p27">
                <a:extLst>
                  <a:ext uri="{FF2B5EF4-FFF2-40B4-BE49-F238E27FC236}">
                    <a16:creationId xmlns:a16="http://schemas.microsoft.com/office/drawing/2014/main" id="{AFD51190-EE9B-6BFD-75F9-CEEE800B1B3F}"/>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58" name="Google Shape;148;p27">
                <a:extLst>
                  <a:ext uri="{FF2B5EF4-FFF2-40B4-BE49-F238E27FC236}">
                    <a16:creationId xmlns:a16="http://schemas.microsoft.com/office/drawing/2014/main" id="{FB4A1735-E4DF-8A0D-AD7A-C3F6E5E0064C}"/>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59" name="Google Shape;149;p27">
                <a:extLst>
                  <a:ext uri="{FF2B5EF4-FFF2-40B4-BE49-F238E27FC236}">
                    <a16:creationId xmlns:a16="http://schemas.microsoft.com/office/drawing/2014/main" id="{7E5B99D8-C518-1CDC-722F-FE1C369AA0E0}"/>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60" name="Google Shape;150;p27">
                <a:extLst>
                  <a:ext uri="{FF2B5EF4-FFF2-40B4-BE49-F238E27FC236}">
                    <a16:creationId xmlns:a16="http://schemas.microsoft.com/office/drawing/2014/main" id="{756DE5F7-AA02-2CFA-9E0D-66F8C36E4B48}"/>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61" name="Google Shape;151;p27">
                <a:extLst>
                  <a:ext uri="{FF2B5EF4-FFF2-40B4-BE49-F238E27FC236}">
                    <a16:creationId xmlns:a16="http://schemas.microsoft.com/office/drawing/2014/main" id="{D51A1DD8-6CF6-C16E-543C-8F589AB671AA}"/>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62" name="Google Shape;152;p27">
                <a:extLst>
                  <a:ext uri="{FF2B5EF4-FFF2-40B4-BE49-F238E27FC236}">
                    <a16:creationId xmlns:a16="http://schemas.microsoft.com/office/drawing/2014/main" id="{0BF078E2-DE2A-C465-5B04-801A5256B073}"/>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63" name="Google Shape;153;p27">
                <a:extLst>
                  <a:ext uri="{FF2B5EF4-FFF2-40B4-BE49-F238E27FC236}">
                    <a16:creationId xmlns:a16="http://schemas.microsoft.com/office/drawing/2014/main" id="{5FEBCA81-12C7-EA4D-233B-03CCA95E4908}"/>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28" name="Google Shape;154;p27">
                <a:extLst>
                  <a:ext uri="{FF2B5EF4-FFF2-40B4-BE49-F238E27FC236}">
                    <a16:creationId xmlns:a16="http://schemas.microsoft.com/office/drawing/2014/main" id="{F4F97604-8DAF-6D97-87C7-33E64828E207}"/>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58" name="Google Shape;155;p27">
                <a:extLst>
                  <a:ext uri="{FF2B5EF4-FFF2-40B4-BE49-F238E27FC236}">
                    <a16:creationId xmlns:a16="http://schemas.microsoft.com/office/drawing/2014/main" id="{0E47F7BF-F871-A4C7-B1EB-B89BCE295F53}"/>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60" name="Google Shape;156;p27">
                <a:extLst>
                  <a:ext uri="{FF2B5EF4-FFF2-40B4-BE49-F238E27FC236}">
                    <a16:creationId xmlns:a16="http://schemas.microsoft.com/office/drawing/2014/main" id="{E3AD3865-071D-E209-B8EF-5A6777742BC9}"/>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sp>
          <p:nvSpPr>
            <p:cNvPr id="48" name="Oval 47">
              <a:extLst>
                <a:ext uri="{FF2B5EF4-FFF2-40B4-BE49-F238E27FC236}">
                  <a16:creationId xmlns:a16="http://schemas.microsoft.com/office/drawing/2014/main" id="{CE11FC34-9B2D-4ACC-DFE5-E912129AF659}"/>
                </a:ext>
              </a:extLst>
            </p:cNvPr>
            <p:cNvSpPr/>
            <p:nvPr/>
          </p:nvSpPr>
          <p:spPr>
            <a:xfrm>
              <a:off x="107611" y="1760865"/>
              <a:ext cx="914400"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grpSp>
      <p:grpSp>
        <p:nvGrpSpPr>
          <p:cNvPr id="161" name="Group 160">
            <a:extLst>
              <a:ext uri="{FF2B5EF4-FFF2-40B4-BE49-F238E27FC236}">
                <a16:creationId xmlns:a16="http://schemas.microsoft.com/office/drawing/2014/main" id="{6D23DDC1-CD87-2551-EFE3-A3B05DB6A674}"/>
              </a:ext>
            </a:extLst>
          </p:cNvPr>
          <p:cNvGrpSpPr/>
          <p:nvPr/>
        </p:nvGrpSpPr>
        <p:grpSpPr>
          <a:xfrm>
            <a:off x="1928439" y="3270088"/>
            <a:ext cx="914400" cy="914400"/>
            <a:chOff x="107611" y="1760865"/>
            <a:chExt cx="914400" cy="914400"/>
          </a:xfrm>
        </p:grpSpPr>
        <p:grpSp>
          <p:nvGrpSpPr>
            <p:cNvPr id="162" name="Google Shape;138;p27">
              <a:extLst>
                <a:ext uri="{FF2B5EF4-FFF2-40B4-BE49-F238E27FC236}">
                  <a16:creationId xmlns:a16="http://schemas.microsoft.com/office/drawing/2014/main" id="{CEDD2492-21E2-9723-1529-E1E0922876A4}"/>
                </a:ext>
              </a:extLst>
            </p:cNvPr>
            <p:cNvGrpSpPr/>
            <p:nvPr/>
          </p:nvGrpSpPr>
          <p:grpSpPr>
            <a:xfrm>
              <a:off x="224311" y="2008239"/>
              <a:ext cx="657925" cy="419651"/>
              <a:chOff x="104075" y="1734857"/>
              <a:chExt cx="2765076" cy="1763676"/>
            </a:xfrm>
          </p:grpSpPr>
          <p:pic>
            <p:nvPicPr>
              <p:cNvPr id="164" name="Google Shape;139;p27">
                <a:extLst>
                  <a:ext uri="{FF2B5EF4-FFF2-40B4-BE49-F238E27FC236}">
                    <a16:creationId xmlns:a16="http://schemas.microsoft.com/office/drawing/2014/main" id="{F1697814-A78C-8644-3954-DEF597EF8514}"/>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65" name="Google Shape;140;p27">
                <a:extLst>
                  <a:ext uri="{FF2B5EF4-FFF2-40B4-BE49-F238E27FC236}">
                    <a16:creationId xmlns:a16="http://schemas.microsoft.com/office/drawing/2014/main" id="{AE0CC932-CD58-C9C0-D81E-65D9F743D89B}"/>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66" name="Google Shape;141;p27">
                <a:extLst>
                  <a:ext uri="{FF2B5EF4-FFF2-40B4-BE49-F238E27FC236}">
                    <a16:creationId xmlns:a16="http://schemas.microsoft.com/office/drawing/2014/main" id="{5137E176-DA8E-204E-B144-8DD87A329403}"/>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67" name="Google Shape;142;p27">
                <a:extLst>
                  <a:ext uri="{FF2B5EF4-FFF2-40B4-BE49-F238E27FC236}">
                    <a16:creationId xmlns:a16="http://schemas.microsoft.com/office/drawing/2014/main" id="{D10615CB-40E9-3B69-8EC1-0201A736D0E7}"/>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68" name="Google Shape;143;p27">
                <a:extLst>
                  <a:ext uri="{FF2B5EF4-FFF2-40B4-BE49-F238E27FC236}">
                    <a16:creationId xmlns:a16="http://schemas.microsoft.com/office/drawing/2014/main" id="{1AC4329E-6094-9640-CEF4-9615708BB90F}"/>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69" name="Google Shape;144;p27">
                <a:extLst>
                  <a:ext uri="{FF2B5EF4-FFF2-40B4-BE49-F238E27FC236}">
                    <a16:creationId xmlns:a16="http://schemas.microsoft.com/office/drawing/2014/main" id="{907C0E3A-2D7C-9061-96E0-D403F5A91924}"/>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70" name="Google Shape;145;p27">
                <a:extLst>
                  <a:ext uri="{FF2B5EF4-FFF2-40B4-BE49-F238E27FC236}">
                    <a16:creationId xmlns:a16="http://schemas.microsoft.com/office/drawing/2014/main" id="{51BBD0BE-8952-4F69-8BDC-64861B6E11CB}"/>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71" name="Google Shape;146;p27">
                <a:extLst>
                  <a:ext uri="{FF2B5EF4-FFF2-40B4-BE49-F238E27FC236}">
                    <a16:creationId xmlns:a16="http://schemas.microsoft.com/office/drawing/2014/main" id="{399FF358-BECD-F82E-5D57-3D5F4AEE8EAD}"/>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72" name="Google Shape;147;p27">
                <a:extLst>
                  <a:ext uri="{FF2B5EF4-FFF2-40B4-BE49-F238E27FC236}">
                    <a16:creationId xmlns:a16="http://schemas.microsoft.com/office/drawing/2014/main" id="{D409B91C-752F-93FD-5A35-BECFDC97E0AB}"/>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73" name="Google Shape;148;p27">
                <a:extLst>
                  <a:ext uri="{FF2B5EF4-FFF2-40B4-BE49-F238E27FC236}">
                    <a16:creationId xmlns:a16="http://schemas.microsoft.com/office/drawing/2014/main" id="{0631DE65-7C10-9851-2758-ABEE3301667D}"/>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74" name="Google Shape;149;p27">
                <a:extLst>
                  <a:ext uri="{FF2B5EF4-FFF2-40B4-BE49-F238E27FC236}">
                    <a16:creationId xmlns:a16="http://schemas.microsoft.com/office/drawing/2014/main" id="{599A8331-C588-6066-E7F5-2AB7B61D9B1F}"/>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75" name="Google Shape;150;p27">
                <a:extLst>
                  <a:ext uri="{FF2B5EF4-FFF2-40B4-BE49-F238E27FC236}">
                    <a16:creationId xmlns:a16="http://schemas.microsoft.com/office/drawing/2014/main" id="{A024FC01-8527-BDAF-AC79-C64566F823BF}"/>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76" name="Google Shape;151;p27">
                <a:extLst>
                  <a:ext uri="{FF2B5EF4-FFF2-40B4-BE49-F238E27FC236}">
                    <a16:creationId xmlns:a16="http://schemas.microsoft.com/office/drawing/2014/main" id="{C3252126-137A-81E5-C82D-9217F5182091}"/>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77" name="Google Shape;152;p27">
                <a:extLst>
                  <a:ext uri="{FF2B5EF4-FFF2-40B4-BE49-F238E27FC236}">
                    <a16:creationId xmlns:a16="http://schemas.microsoft.com/office/drawing/2014/main" id="{74380BB4-FE36-8571-464B-9FAAE507DF7E}"/>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78" name="Google Shape;153;p27">
                <a:extLst>
                  <a:ext uri="{FF2B5EF4-FFF2-40B4-BE49-F238E27FC236}">
                    <a16:creationId xmlns:a16="http://schemas.microsoft.com/office/drawing/2014/main" id="{37944EA2-9CDE-5E66-62D5-FD2FB7C62196}"/>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79" name="Google Shape;154;p27">
                <a:extLst>
                  <a:ext uri="{FF2B5EF4-FFF2-40B4-BE49-F238E27FC236}">
                    <a16:creationId xmlns:a16="http://schemas.microsoft.com/office/drawing/2014/main" id="{A05CC902-8C0A-A2C7-E837-3127287F124C}"/>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80" name="Google Shape;155;p27">
                <a:extLst>
                  <a:ext uri="{FF2B5EF4-FFF2-40B4-BE49-F238E27FC236}">
                    <a16:creationId xmlns:a16="http://schemas.microsoft.com/office/drawing/2014/main" id="{CFD44B75-B9DA-C904-DF68-178FD824471C}"/>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81" name="Google Shape;156;p27">
                <a:extLst>
                  <a:ext uri="{FF2B5EF4-FFF2-40B4-BE49-F238E27FC236}">
                    <a16:creationId xmlns:a16="http://schemas.microsoft.com/office/drawing/2014/main" id="{07EC5DBE-92B0-87DE-1761-BFB694096427}"/>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sp>
          <p:nvSpPr>
            <p:cNvPr id="163" name="Oval 162">
              <a:extLst>
                <a:ext uri="{FF2B5EF4-FFF2-40B4-BE49-F238E27FC236}">
                  <a16:creationId xmlns:a16="http://schemas.microsoft.com/office/drawing/2014/main" id="{ECBFC0B5-0055-CDFB-D722-D575F043E351}"/>
                </a:ext>
              </a:extLst>
            </p:cNvPr>
            <p:cNvSpPr/>
            <p:nvPr/>
          </p:nvSpPr>
          <p:spPr>
            <a:xfrm>
              <a:off x="107611" y="1760865"/>
              <a:ext cx="914400"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grpSp>
      <p:grpSp>
        <p:nvGrpSpPr>
          <p:cNvPr id="182" name="Group 181">
            <a:extLst>
              <a:ext uri="{FF2B5EF4-FFF2-40B4-BE49-F238E27FC236}">
                <a16:creationId xmlns:a16="http://schemas.microsoft.com/office/drawing/2014/main" id="{B9ED51ED-62A7-38AD-20FF-0DB72BEE8630}"/>
              </a:ext>
            </a:extLst>
          </p:cNvPr>
          <p:cNvGrpSpPr/>
          <p:nvPr/>
        </p:nvGrpSpPr>
        <p:grpSpPr>
          <a:xfrm>
            <a:off x="1024856" y="3805016"/>
            <a:ext cx="914400" cy="914400"/>
            <a:chOff x="107611" y="1760865"/>
            <a:chExt cx="914400" cy="914400"/>
          </a:xfrm>
        </p:grpSpPr>
        <p:grpSp>
          <p:nvGrpSpPr>
            <p:cNvPr id="183" name="Google Shape;138;p27">
              <a:extLst>
                <a:ext uri="{FF2B5EF4-FFF2-40B4-BE49-F238E27FC236}">
                  <a16:creationId xmlns:a16="http://schemas.microsoft.com/office/drawing/2014/main" id="{F1F98C48-2943-199D-9C6E-5CE01BB3FB9B}"/>
                </a:ext>
              </a:extLst>
            </p:cNvPr>
            <p:cNvGrpSpPr/>
            <p:nvPr/>
          </p:nvGrpSpPr>
          <p:grpSpPr>
            <a:xfrm>
              <a:off x="224311" y="2008239"/>
              <a:ext cx="657925" cy="419651"/>
              <a:chOff x="104075" y="1734857"/>
              <a:chExt cx="2765076" cy="1763676"/>
            </a:xfrm>
          </p:grpSpPr>
          <p:pic>
            <p:nvPicPr>
              <p:cNvPr id="185" name="Google Shape;139;p27">
                <a:extLst>
                  <a:ext uri="{FF2B5EF4-FFF2-40B4-BE49-F238E27FC236}">
                    <a16:creationId xmlns:a16="http://schemas.microsoft.com/office/drawing/2014/main" id="{DF550FC2-B7B2-F636-0223-E8876DE218D8}"/>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86" name="Google Shape;140;p27">
                <a:extLst>
                  <a:ext uri="{FF2B5EF4-FFF2-40B4-BE49-F238E27FC236}">
                    <a16:creationId xmlns:a16="http://schemas.microsoft.com/office/drawing/2014/main" id="{04819EEC-7E47-4E07-DD2A-43B49B39BEF8}"/>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87" name="Google Shape;141;p27">
                <a:extLst>
                  <a:ext uri="{FF2B5EF4-FFF2-40B4-BE49-F238E27FC236}">
                    <a16:creationId xmlns:a16="http://schemas.microsoft.com/office/drawing/2014/main" id="{185FFEE1-AA28-95D1-E783-3C7793245920}"/>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88" name="Google Shape;142;p27">
                <a:extLst>
                  <a:ext uri="{FF2B5EF4-FFF2-40B4-BE49-F238E27FC236}">
                    <a16:creationId xmlns:a16="http://schemas.microsoft.com/office/drawing/2014/main" id="{448AEACE-4497-CFD6-7BF8-711ADC2D339D}"/>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89" name="Google Shape;143;p27">
                <a:extLst>
                  <a:ext uri="{FF2B5EF4-FFF2-40B4-BE49-F238E27FC236}">
                    <a16:creationId xmlns:a16="http://schemas.microsoft.com/office/drawing/2014/main" id="{91A9D300-9B4E-1B7D-1038-1C8600CD4FF4}"/>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90" name="Google Shape;144;p27">
                <a:extLst>
                  <a:ext uri="{FF2B5EF4-FFF2-40B4-BE49-F238E27FC236}">
                    <a16:creationId xmlns:a16="http://schemas.microsoft.com/office/drawing/2014/main" id="{DE451CB7-EED2-859C-7E37-868AAD8C2EA3}"/>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91" name="Google Shape;145;p27">
                <a:extLst>
                  <a:ext uri="{FF2B5EF4-FFF2-40B4-BE49-F238E27FC236}">
                    <a16:creationId xmlns:a16="http://schemas.microsoft.com/office/drawing/2014/main" id="{21D903CB-511F-05DE-F0DE-4FBB9FC4CF3C}"/>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024" name="Google Shape;146;p27">
                <a:extLst>
                  <a:ext uri="{FF2B5EF4-FFF2-40B4-BE49-F238E27FC236}">
                    <a16:creationId xmlns:a16="http://schemas.microsoft.com/office/drawing/2014/main" id="{98168C66-52FD-6D26-8D6B-D8D64C729FCB}"/>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025" name="Google Shape;147;p27">
                <a:extLst>
                  <a:ext uri="{FF2B5EF4-FFF2-40B4-BE49-F238E27FC236}">
                    <a16:creationId xmlns:a16="http://schemas.microsoft.com/office/drawing/2014/main" id="{8168DF33-47E5-A089-2B9D-F8E1799B698B}"/>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027" name="Google Shape;148;p27">
                <a:extLst>
                  <a:ext uri="{FF2B5EF4-FFF2-40B4-BE49-F238E27FC236}">
                    <a16:creationId xmlns:a16="http://schemas.microsoft.com/office/drawing/2014/main" id="{851CAF53-7D29-3F48-E7CD-5161112E0BA3}"/>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028" name="Google Shape;149;p27">
                <a:extLst>
                  <a:ext uri="{FF2B5EF4-FFF2-40B4-BE49-F238E27FC236}">
                    <a16:creationId xmlns:a16="http://schemas.microsoft.com/office/drawing/2014/main" id="{E39AD482-EB65-4ABD-6097-642904BF8A31}"/>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029" name="Google Shape;150;p27">
                <a:extLst>
                  <a:ext uri="{FF2B5EF4-FFF2-40B4-BE49-F238E27FC236}">
                    <a16:creationId xmlns:a16="http://schemas.microsoft.com/office/drawing/2014/main" id="{D557B040-28D4-2A94-7639-F4167BA38248}"/>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030" name="Google Shape;151;p27">
                <a:extLst>
                  <a:ext uri="{FF2B5EF4-FFF2-40B4-BE49-F238E27FC236}">
                    <a16:creationId xmlns:a16="http://schemas.microsoft.com/office/drawing/2014/main" id="{06EA20F6-6EF8-B467-5480-38AA3A6E69A6}"/>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031" name="Google Shape;152;p27">
                <a:extLst>
                  <a:ext uri="{FF2B5EF4-FFF2-40B4-BE49-F238E27FC236}">
                    <a16:creationId xmlns:a16="http://schemas.microsoft.com/office/drawing/2014/main" id="{E928A777-5892-4310-205B-3901B871636E}"/>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032" name="Google Shape;153;p27">
                <a:extLst>
                  <a:ext uri="{FF2B5EF4-FFF2-40B4-BE49-F238E27FC236}">
                    <a16:creationId xmlns:a16="http://schemas.microsoft.com/office/drawing/2014/main" id="{A5C7598E-A67C-4468-A4AB-52E33AF5DB68}"/>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033" name="Google Shape;154;p27">
                <a:extLst>
                  <a:ext uri="{FF2B5EF4-FFF2-40B4-BE49-F238E27FC236}">
                    <a16:creationId xmlns:a16="http://schemas.microsoft.com/office/drawing/2014/main" id="{85CB03AE-8EF4-087F-883F-5F367C4BA17C}"/>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034" name="Google Shape;155;p27">
                <a:extLst>
                  <a:ext uri="{FF2B5EF4-FFF2-40B4-BE49-F238E27FC236}">
                    <a16:creationId xmlns:a16="http://schemas.microsoft.com/office/drawing/2014/main" id="{6A9BF85A-6452-BC24-8832-34708D5FABC6}"/>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035" name="Google Shape;156;p27">
                <a:extLst>
                  <a:ext uri="{FF2B5EF4-FFF2-40B4-BE49-F238E27FC236}">
                    <a16:creationId xmlns:a16="http://schemas.microsoft.com/office/drawing/2014/main" id="{14B73D90-46D7-422E-C3B9-31BAB0A982A8}"/>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sp>
          <p:nvSpPr>
            <p:cNvPr id="184" name="Oval 183">
              <a:extLst>
                <a:ext uri="{FF2B5EF4-FFF2-40B4-BE49-F238E27FC236}">
                  <a16:creationId xmlns:a16="http://schemas.microsoft.com/office/drawing/2014/main" id="{3B91B0F9-C91A-77FF-992D-FAA1EBDCED04}"/>
                </a:ext>
              </a:extLst>
            </p:cNvPr>
            <p:cNvSpPr/>
            <p:nvPr/>
          </p:nvSpPr>
          <p:spPr>
            <a:xfrm>
              <a:off x="107611" y="1760865"/>
              <a:ext cx="914400"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grpSp>
      <p:grpSp>
        <p:nvGrpSpPr>
          <p:cNvPr id="1036" name="Group 1035">
            <a:extLst>
              <a:ext uri="{FF2B5EF4-FFF2-40B4-BE49-F238E27FC236}">
                <a16:creationId xmlns:a16="http://schemas.microsoft.com/office/drawing/2014/main" id="{4AB888DE-846A-F152-5D54-624D8C148862}"/>
              </a:ext>
            </a:extLst>
          </p:cNvPr>
          <p:cNvGrpSpPr/>
          <p:nvPr/>
        </p:nvGrpSpPr>
        <p:grpSpPr>
          <a:xfrm>
            <a:off x="1047871" y="1693792"/>
            <a:ext cx="914400" cy="914400"/>
            <a:chOff x="107611" y="1760865"/>
            <a:chExt cx="914400" cy="914400"/>
          </a:xfrm>
        </p:grpSpPr>
        <p:grpSp>
          <p:nvGrpSpPr>
            <p:cNvPr id="1037" name="Google Shape;138;p27">
              <a:extLst>
                <a:ext uri="{FF2B5EF4-FFF2-40B4-BE49-F238E27FC236}">
                  <a16:creationId xmlns:a16="http://schemas.microsoft.com/office/drawing/2014/main" id="{BEF0D62E-FA54-5225-8974-A6E7D5597C73}"/>
                </a:ext>
              </a:extLst>
            </p:cNvPr>
            <p:cNvGrpSpPr/>
            <p:nvPr/>
          </p:nvGrpSpPr>
          <p:grpSpPr>
            <a:xfrm>
              <a:off x="224311" y="2008239"/>
              <a:ext cx="657925" cy="419651"/>
              <a:chOff x="104075" y="1734857"/>
              <a:chExt cx="2765076" cy="1763676"/>
            </a:xfrm>
          </p:grpSpPr>
          <p:pic>
            <p:nvPicPr>
              <p:cNvPr id="1039" name="Google Shape;139;p27">
                <a:extLst>
                  <a:ext uri="{FF2B5EF4-FFF2-40B4-BE49-F238E27FC236}">
                    <a16:creationId xmlns:a16="http://schemas.microsoft.com/office/drawing/2014/main" id="{A046F48B-2A4D-D228-9EC5-7609F765543E}"/>
                  </a:ext>
                </a:extLst>
              </p:cNvPr>
              <p:cNvPicPr preferRelativeResize="0"/>
              <p:nvPr/>
            </p:nvPicPr>
            <p:blipFill>
              <a:blip r:embed="rId7">
                <a:alphaModFix/>
              </a:blip>
              <a:stretch>
                <a:fillRect/>
              </a:stretch>
            </p:blipFill>
            <p:spPr>
              <a:xfrm>
                <a:off x="104075" y="1734857"/>
                <a:ext cx="541376" cy="541376"/>
              </a:xfrm>
              <a:prstGeom prst="rect">
                <a:avLst/>
              </a:prstGeom>
              <a:noFill/>
              <a:ln>
                <a:noFill/>
              </a:ln>
            </p:spPr>
          </p:pic>
          <p:pic>
            <p:nvPicPr>
              <p:cNvPr id="1040" name="Google Shape;140;p27">
                <a:extLst>
                  <a:ext uri="{FF2B5EF4-FFF2-40B4-BE49-F238E27FC236}">
                    <a16:creationId xmlns:a16="http://schemas.microsoft.com/office/drawing/2014/main" id="{DF507069-2479-ECA1-6757-44703E6E2090}"/>
                  </a:ext>
                </a:extLst>
              </p:cNvPr>
              <p:cNvPicPr preferRelativeResize="0"/>
              <p:nvPr/>
            </p:nvPicPr>
            <p:blipFill>
              <a:blip r:embed="rId7">
                <a:alphaModFix/>
              </a:blip>
              <a:stretch>
                <a:fillRect/>
              </a:stretch>
            </p:blipFill>
            <p:spPr>
              <a:xfrm>
                <a:off x="548725" y="1734857"/>
                <a:ext cx="541376" cy="541376"/>
              </a:xfrm>
              <a:prstGeom prst="rect">
                <a:avLst/>
              </a:prstGeom>
              <a:noFill/>
              <a:ln>
                <a:noFill/>
              </a:ln>
            </p:spPr>
          </p:pic>
          <p:pic>
            <p:nvPicPr>
              <p:cNvPr id="1041" name="Google Shape;141;p27">
                <a:extLst>
                  <a:ext uri="{FF2B5EF4-FFF2-40B4-BE49-F238E27FC236}">
                    <a16:creationId xmlns:a16="http://schemas.microsoft.com/office/drawing/2014/main" id="{3034C8D9-EC73-42BB-1E36-ADB382AF6145}"/>
                  </a:ext>
                </a:extLst>
              </p:cNvPr>
              <p:cNvPicPr preferRelativeResize="0"/>
              <p:nvPr/>
            </p:nvPicPr>
            <p:blipFill>
              <a:blip r:embed="rId7">
                <a:alphaModFix/>
              </a:blip>
              <a:stretch>
                <a:fillRect/>
              </a:stretch>
            </p:blipFill>
            <p:spPr>
              <a:xfrm>
                <a:off x="993725" y="1734857"/>
                <a:ext cx="541376" cy="541376"/>
              </a:xfrm>
              <a:prstGeom prst="rect">
                <a:avLst/>
              </a:prstGeom>
              <a:noFill/>
              <a:ln>
                <a:noFill/>
              </a:ln>
            </p:spPr>
          </p:pic>
          <p:pic>
            <p:nvPicPr>
              <p:cNvPr id="1042" name="Google Shape;142;p27">
                <a:extLst>
                  <a:ext uri="{FF2B5EF4-FFF2-40B4-BE49-F238E27FC236}">
                    <a16:creationId xmlns:a16="http://schemas.microsoft.com/office/drawing/2014/main" id="{0CBFD28A-C96E-080B-8F8F-60C408143FE3}"/>
                  </a:ext>
                </a:extLst>
              </p:cNvPr>
              <p:cNvPicPr preferRelativeResize="0"/>
              <p:nvPr/>
            </p:nvPicPr>
            <p:blipFill>
              <a:blip r:embed="rId7">
                <a:alphaModFix/>
              </a:blip>
              <a:stretch>
                <a:fillRect/>
              </a:stretch>
            </p:blipFill>
            <p:spPr>
              <a:xfrm>
                <a:off x="104075" y="2346007"/>
                <a:ext cx="541376" cy="541376"/>
              </a:xfrm>
              <a:prstGeom prst="rect">
                <a:avLst/>
              </a:prstGeom>
              <a:noFill/>
              <a:ln>
                <a:noFill/>
              </a:ln>
            </p:spPr>
          </p:pic>
          <p:pic>
            <p:nvPicPr>
              <p:cNvPr id="1043" name="Google Shape;143;p27">
                <a:extLst>
                  <a:ext uri="{FF2B5EF4-FFF2-40B4-BE49-F238E27FC236}">
                    <a16:creationId xmlns:a16="http://schemas.microsoft.com/office/drawing/2014/main" id="{774595AD-DE99-642E-CB4E-753666EAD29A}"/>
                  </a:ext>
                </a:extLst>
              </p:cNvPr>
              <p:cNvPicPr preferRelativeResize="0"/>
              <p:nvPr/>
            </p:nvPicPr>
            <p:blipFill>
              <a:blip r:embed="rId7">
                <a:alphaModFix/>
              </a:blip>
              <a:stretch>
                <a:fillRect/>
              </a:stretch>
            </p:blipFill>
            <p:spPr>
              <a:xfrm>
                <a:off x="548725" y="2346007"/>
                <a:ext cx="541376" cy="541376"/>
              </a:xfrm>
              <a:prstGeom prst="rect">
                <a:avLst/>
              </a:prstGeom>
              <a:noFill/>
              <a:ln>
                <a:noFill/>
              </a:ln>
            </p:spPr>
          </p:pic>
          <p:pic>
            <p:nvPicPr>
              <p:cNvPr id="1044" name="Google Shape;144;p27">
                <a:extLst>
                  <a:ext uri="{FF2B5EF4-FFF2-40B4-BE49-F238E27FC236}">
                    <a16:creationId xmlns:a16="http://schemas.microsoft.com/office/drawing/2014/main" id="{4BC1D4C3-0F1A-9C05-5154-0B469B24EE06}"/>
                  </a:ext>
                </a:extLst>
              </p:cNvPr>
              <p:cNvPicPr preferRelativeResize="0"/>
              <p:nvPr/>
            </p:nvPicPr>
            <p:blipFill>
              <a:blip r:embed="rId7">
                <a:alphaModFix/>
              </a:blip>
              <a:stretch>
                <a:fillRect/>
              </a:stretch>
            </p:blipFill>
            <p:spPr>
              <a:xfrm>
                <a:off x="993725" y="2346007"/>
                <a:ext cx="541376" cy="541376"/>
              </a:xfrm>
              <a:prstGeom prst="rect">
                <a:avLst/>
              </a:prstGeom>
              <a:noFill/>
              <a:ln>
                <a:noFill/>
              </a:ln>
            </p:spPr>
          </p:pic>
          <p:pic>
            <p:nvPicPr>
              <p:cNvPr id="1045" name="Google Shape;145;p27">
                <a:extLst>
                  <a:ext uri="{FF2B5EF4-FFF2-40B4-BE49-F238E27FC236}">
                    <a16:creationId xmlns:a16="http://schemas.microsoft.com/office/drawing/2014/main" id="{3BAAA254-EB46-CC2F-8B8F-C81941FE2B0E}"/>
                  </a:ext>
                </a:extLst>
              </p:cNvPr>
              <p:cNvPicPr preferRelativeResize="0"/>
              <p:nvPr/>
            </p:nvPicPr>
            <p:blipFill>
              <a:blip r:embed="rId7">
                <a:alphaModFix/>
              </a:blip>
              <a:stretch>
                <a:fillRect/>
              </a:stretch>
            </p:blipFill>
            <p:spPr>
              <a:xfrm>
                <a:off x="104075" y="2957157"/>
                <a:ext cx="541376" cy="541376"/>
              </a:xfrm>
              <a:prstGeom prst="rect">
                <a:avLst/>
              </a:prstGeom>
              <a:noFill/>
              <a:ln>
                <a:noFill/>
              </a:ln>
            </p:spPr>
          </p:pic>
          <p:pic>
            <p:nvPicPr>
              <p:cNvPr id="1046" name="Google Shape;146;p27">
                <a:extLst>
                  <a:ext uri="{FF2B5EF4-FFF2-40B4-BE49-F238E27FC236}">
                    <a16:creationId xmlns:a16="http://schemas.microsoft.com/office/drawing/2014/main" id="{E9F984DF-FB58-3C51-6E66-C6B5ADCE6A65}"/>
                  </a:ext>
                </a:extLst>
              </p:cNvPr>
              <p:cNvPicPr preferRelativeResize="0"/>
              <p:nvPr/>
            </p:nvPicPr>
            <p:blipFill>
              <a:blip r:embed="rId7">
                <a:alphaModFix/>
              </a:blip>
              <a:stretch>
                <a:fillRect/>
              </a:stretch>
            </p:blipFill>
            <p:spPr>
              <a:xfrm>
                <a:off x="548725" y="2957157"/>
                <a:ext cx="541376" cy="541376"/>
              </a:xfrm>
              <a:prstGeom prst="rect">
                <a:avLst/>
              </a:prstGeom>
              <a:noFill/>
              <a:ln>
                <a:noFill/>
              </a:ln>
            </p:spPr>
          </p:pic>
          <p:pic>
            <p:nvPicPr>
              <p:cNvPr id="1047" name="Google Shape;147;p27">
                <a:extLst>
                  <a:ext uri="{FF2B5EF4-FFF2-40B4-BE49-F238E27FC236}">
                    <a16:creationId xmlns:a16="http://schemas.microsoft.com/office/drawing/2014/main" id="{926CED84-452F-28B8-8281-34D68B61EB02}"/>
                  </a:ext>
                </a:extLst>
              </p:cNvPr>
              <p:cNvPicPr preferRelativeResize="0"/>
              <p:nvPr/>
            </p:nvPicPr>
            <p:blipFill>
              <a:blip r:embed="rId7">
                <a:alphaModFix/>
              </a:blip>
              <a:stretch>
                <a:fillRect/>
              </a:stretch>
            </p:blipFill>
            <p:spPr>
              <a:xfrm>
                <a:off x="993725" y="2957157"/>
                <a:ext cx="541376" cy="541376"/>
              </a:xfrm>
              <a:prstGeom prst="rect">
                <a:avLst/>
              </a:prstGeom>
              <a:noFill/>
              <a:ln>
                <a:noFill/>
              </a:ln>
            </p:spPr>
          </p:pic>
          <p:pic>
            <p:nvPicPr>
              <p:cNvPr id="1048" name="Google Shape;148;p27">
                <a:extLst>
                  <a:ext uri="{FF2B5EF4-FFF2-40B4-BE49-F238E27FC236}">
                    <a16:creationId xmlns:a16="http://schemas.microsoft.com/office/drawing/2014/main" id="{E7414C20-3542-DAD6-2855-30C18D0FE5AC}"/>
                  </a:ext>
                </a:extLst>
              </p:cNvPr>
              <p:cNvPicPr preferRelativeResize="0"/>
              <p:nvPr/>
            </p:nvPicPr>
            <p:blipFill>
              <a:blip r:embed="rId7">
                <a:alphaModFix/>
              </a:blip>
              <a:stretch>
                <a:fillRect/>
              </a:stretch>
            </p:blipFill>
            <p:spPr>
              <a:xfrm>
                <a:off x="1438125" y="1734857"/>
                <a:ext cx="541376" cy="541376"/>
              </a:xfrm>
              <a:prstGeom prst="rect">
                <a:avLst/>
              </a:prstGeom>
              <a:noFill/>
              <a:ln>
                <a:noFill/>
              </a:ln>
            </p:spPr>
          </p:pic>
          <p:pic>
            <p:nvPicPr>
              <p:cNvPr id="1049" name="Google Shape;149;p27">
                <a:extLst>
                  <a:ext uri="{FF2B5EF4-FFF2-40B4-BE49-F238E27FC236}">
                    <a16:creationId xmlns:a16="http://schemas.microsoft.com/office/drawing/2014/main" id="{4B0C49F2-B1BE-252A-ABA4-9055B5829A1E}"/>
                  </a:ext>
                </a:extLst>
              </p:cNvPr>
              <p:cNvPicPr preferRelativeResize="0"/>
              <p:nvPr/>
            </p:nvPicPr>
            <p:blipFill>
              <a:blip r:embed="rId7">
                <a:alphaModFix/>
              </a:blip>
              <a:stretch>
                <a:fillRect/>
              </a:stretch>
            </p:blipFill>
            <p:spPr>
              <a:xfrm>
                <a:off x="1882775" y="1734857"/>
                <a:ext cx="541376" cy="541376"/>
              </a:xfrm>
              <a:prstGeom prst="rect">
                <a:avLst/>
              </a:prstGeom>
              <a:noFill/>
              <a:ln>
                <a:noFill/>
              </a:ln>
            </p:spPr>
          </p:pic>
          <p:pic>
            <p:nvPicPr>
              <p:cNvPr id="1050" name="Google Shape;150;p27">
                <a:extLst>
                  <a:ext uri="{FF2B5EF4-FFF2-40B4-BE49-F238E27FC236}">
                    <a16:creationId xmlns:a16="http://schemas.microsoft.com/office/drawing/2014/main" id="{B4B57313-35F2-711C-8A5D-24387F1DEC6E}"/>
                  </a:ext>
                </a:extLst>
              </p:cNvPr>
              <p:cNvPicPr preferRelativeResize="0"/>
              <p:nvPr/>
            </p:nvPicPr>
            <p:blipFill>
              <a:blip r:embed="rId7">
                <a:alphaModFix/>
              </a:blip>
              <a:stretch>
                <a:fillRect/>
              </a:stretch>
            </p:blipFill>
            <p:spPr>
              <a:xfrm>
                <a:off x="2327775" y="1734857"/>
                <a:ext cx="541376" cy="541376"/>
              </a:xfrm>
              <a:prstGeom prst="rect">
                <a:avLst/>
              </a:prstGeom>
              <a:noFill/>
              <a:ln>
                <a:noFill/>
              </a:ln>
            </p:spPr>
          </p:pic>
          <p:pic>
            <p:nvPicPr>
              <p:cNvPr id="1051" name="Google Shape;151;p27">
                <a:extLst>
                  <a:ext uri="{FF2B5EF4-FFF2-40B4-BE49-F238E27FC236}">
                    <a16:creationId xmlns:a16="http://schemas.microsoft.com/office/drawing/2014/main" id="{508AB595-B7D0-CD7D-D341-4867EA926D2E}"/>
                  </a:ext>
                </a:extLst>
              </p:cNvPr>
              <p:cNvPicPr preferRelativeResize="0"/>
              <p:nvPr/>
            </p:nvPicPr>
            <p:blipFill>
              <a:blip r:embed="rId7">
                <a:alphaModFix/>
              </a:blip>
              <a:stretch>
                <a:fillRect/>
              </a:stretch>
            </p:blipFill>
            <p:spPr>
              <a:xfrm>
                <a:off x="1438125" y="2346007"/>
                <a:ext cx="541376" cy="541376"/>
              </a:xfrm>
              <a:prstGeom prst="rect">
                <a:avLst/>
              </a:prstGeom>
              <a:noFill/>
              <a:ln>
                <a:noFill/>
              </a:ln>
            </p:spPr>
          </p:pic>
          <p:pic>
            <p:nvPicPr>
              <p:cNvPr id="1052" name="Google Shape;152;p27">
                <a:extLst>
                  <a:ext uri="{FF2B5EF4-FFF2-40B4-BE49-F238E27FC236}">
                    <a16:creationId xmlns:a16="http://schemas.microsoft.com/office/drawing/2014/main" id="{AD8798F8-1FEA-8145-6001-C9FC50F1E5FF}"/>
                  </a:ext>
                </a:extLst>
              </p:cNvPr>
              <p:cNvPicPr preferRelativeResize="0"/>
              <p:nvPr/>
            </p:nvPicPr>
            <p:blipFill>
              <a:blip r:embed="rId7">
                <a:alphaModFix/>
              </a:blip>
              <a:stretch>
                <a:fillRect/>
              </a:stretch>
            </p:blipFill>
            <p:spPr>
              <a:xfrm>
                <a:off x="1882775" y="2346007"/>
                <a:ext cx="541376" cy="541376"/>
              </a:xfrm>
              <a:prstGeom prst="rect">
                <a:avLst/>
              </a:prstGeom>
              <a:noFill/>
              <a:ln>
                <a:noFill/>
              </a:ln>
            </p:spPr>
          </p:pic>
          <p:pic>
            <p:nvPicPr>
              <p:cNvPr id="1053" name="Google Shape;153;p27">
                <a:extLst>
                  <a:ext uri="{FF2B5EF4-FFF2-40B4-BE49-F238E27FC236}">
                    <a16:creationId xmlns:a16="http://schemas.microsoft.com/office/drawing/2014/main" id="{4B55EC68-728C-47F7-B268-835AE911ADF8}"/>
                  </a:ext>
                </a:extLst>
              </p:cNvPr>
              <p:cNvPicPr preferRelativeResize="0"/>
              <p:nvPr/>
            </p:nvPicPr>
            <p:blipFill>
              <a:blip r:embed="rId7">
                <a:alphaModFix/>
              </a:blip>
              <a:stretch>
                <a:fillRect/>
              </a:stretch>
            </p:blipFill>
            <p:spPr>
              <a:xfrm>
                <a:off x="2327775" y="2346007"/>
                <a:ext cx="541376" cy="541376"/>
              </a:xfrm>
              <a:prstGeom prst="rect">
                <a:avLst/>
              </a:prstGeom>
              <a:noFill/>
              <a:ln>
                <a:noFill/>
              </a:ln>
            </p:spPr>
          </p:pic>
          <p:pic>
            <p:nvPicPr>
              <p:cNvPr id="1054" name="Google Shape;154;p27">
                <a:extLst>
                  <a:ext uri="{FF2B5EF4-FFF2-40B4-BE49-F238E27FC236}">
                    <a16:creationId xmlns:a16="http://schemas.microsoft.com/office/drawing/2014/main" id="{7F1BE2EF-4168-67CD-CD5E-6F2497A551DB}"/>
                  </a:ext>
                </a:extLst>
              </p:cNvPr>
              <p:cNvPicPr preferRelativeResize="0"/>
              <p:nvPr/>
            </p:nvPicPr>
            <p:blipFill>
              <a:blip r:embed="rId7">
                <a:alphaModFix/>
              </a:blip>
              <a:stretch>
                <a:fillRect/>
              </a:stretch>
            </p:blipFill>
            <p:spPr>
              <a:xfrm>
                <a:off x="1438125" y="2957157"/>
                <a:ext cx="541376" cy="541376"/>
              </a:xfrm>
              <a:prstGeom prst="rect">
                <a:avLst/>
              </a:prstGeom>
              <a:noFill/>
              <a:ln>
                <a:noFill/>
              </a:ln>
            </p:spPr>
          </p:pic>
          <p:pic>
            <p:nvPicPr>
              <p:cNvPr id="1055" name="Google Shape;155;p27">
                <a:extLst>
                  <a:ext uri="{FF2B5EF4-FFF2-40B4-BE49-F238E27FC236}">
                    <a16:creationId xmlns:a16="http://schemas.microsoft.com/office/drawing/2014/main" id="{B9C7906D-BAA0-89DB-14A4-43BDB00FB672}"/>
                  </a:ext>
                </a:extLst>
              </p:cNvPr>
              <p:cNvPicPr preferRelativeResize="0"/>
              <p:nvPr/>
            </p:nvPicPr>
            <p:blipFill>
              <a:blip r:embed="rId7">
                <a:alphaModFix/>
              </a:blip>
              <a:stretch>
                <a:fillRect/>
              </a:stretch>
            </p:blipFill>
            <p:spPr>
              <a:xfrm>
                <a:off x="1882775" y="2957157"/>
                <a:ext cx="541376" cy="541376"/>
              </a:xfrm>
              <a:prstGeom prst="rect">
                <a:avLst/>
              </a:prstGeom>
              <a:noFill/>
              <a:ln>
                <a:noFill/>
              </a:ln>
            </p:spPr>
          </p:pic>
          <p:pic>
            <p:nvPicPr>
              <p:cNvPr id="1056" name="Google Shape;156;p27">
                <a:extLst>
                  <a:ext uri="{FF2B5EF4-FFF2-40B4-BE49-F238E27FC236}">
                    <a16:creationId xmlns:a16="http://schemas.microsoft.com/office/drawing/2014/main" id="{07EA3F49-C613-3D9E-C6AF-412B802AE378}"/>
                  </a:ext>
                </a:extLst>
              </p:cNvPr>
              <p:cNvPicPr preferRelativeResize="0"/>
              <p:nvPr/>
            </p:nvPicPr>
            <p:blipFill>
              <a:blip r:embed="rId7">
                <a:alphaModFix/>
              </a:blip>
              <a:stretch>
                <a:fillRect/>
              </a:stretch>
            </p:blipFill>
            <p:spPr>
              <a:xfrm>
                <a:off x="2327775" y="2957157"/>
                <a:ext cx="541376" cy="541376"/>
              </a:xfrm>
              <a:prstGeom prst="rect">
                <a:avLst/>
              </a:prstGeom>
              <a:noFill/>
              <a:ln>
                <a:noFill/>
              </a:ln>
            </p:spPr>
          </p:pic>
        </p:grpSp>
        <p:sp>
          <p:nvSpPr>
            <p:cNvPr id="1038" name="Oval 1037">
              <a:extLst>
                <a:ext uri="{FF2B5EF4-FFF2-40B4-BE49-F238E27FC236}">
                  <a16:creationId xmlns:a16="http://schemas.microsoft.com/office/drawing/2014/main" id="{63252F2C-C09A-FBCF-385C-0DC95591604C}"/>
                </a:ext>
              </a:extLst>
            </p:cNvPr>
            <p:cNvSpPr/>
            <p:nvPr/>
          </p:nvSpPr>
          <p:spPr>
            <a:xfrm>
              <a:off x="107611" y="1760865"/>
              <a:ext cx="914400"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Z"/>
            </a:p>
          </p:txBody>
        </p:sp>
      </p:grpSp>
    </p:spTree>
    <p:extLst>
      <p:ext uri="{BB962C8B-B14F-4D97-AF65-F5344CB8AC3E}">
        <p14:creationId xmlns:p14="http://schemas.microsoft.com/office/powerpoint/2010/main" val="9093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27"/>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31" name="Google Shape;131;p27"/>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32" name="Google Shape;132;p27"/>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33" name="Google Shape;133;p27"/>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34" name="Google Shape;134;p27"/>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35" name="Google Shape;135;p27"/>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36" name="Google Shape;136;p27"/>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37" name="Google Shape;137;p27"/>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Yanone Kaffeesatz"/>
                <a:ea typeface="Yanone Kaffeesatz"/>
                <a:cs typeface="Yanone Kaffeesatz"/>
                <a:sym typeface="Yanone Kaffeesatz"/>
              </a:rPr>
              <a:t>Traditional studies</a:t>
            </a:r>
            <a:endParaRPr sz="3000">
              <a:latin typeface="Yanone Kaffeesatz"/>
              <a:ea typeface="Yanone Kaffeesatz"/>
              <a:cs typeface="Yanone Kaffeesatz"/>
              <a:sym typeface="Yanone Kaffeesatz"/>
            </a:endParaRPr>
          </a:p>
        </p:txBody>
      </p:sp>
      <p:grpSp>
        <p:nvGrpSpPr>
          <p:cNvPr id="138" name="Google Shape;138;p27"/>
          <p:cNvGrpSpPr/>
          <p:nvPr/>
        </p:nvGrpSpPr>
        <p:grpSpPr>
          <a:xfrm>
            <a:off x="104075" y="2207445"/>
            <a:ext cx="2765076" cy="1763676"/>
            <a:chOff x="104075" y="1734857"/>
            <a:chExt cx="2765076" cy="1763676"/>
          </a:xfrm>
        </p:grpSpPr>
        <p:pic>
          <p:nvPicPr>
            <p:cNvPr id="139" name="Google Shape;139;p27"/>
            <p:cNvPicPr preferRelativeResize="0"/>
            <p:nvPr/>
          </p:nvPicPr>
          <p:blipFill>
            <a:blip r:embed="rId5">
              <a:alphaModFix/>
            </a:blip>
            <a:stretch>
              <a:fillRect/>
            </a:stretch>
          </p:blipFill>
          <p:spPr>
            <a:xfrm>
              <a:off x="104075" y="1734857"/>
              <a:ext cx="541376" cy="541376"/>
            </a:xfrm>
            <a:prstGeom prst="rect">
              <a:avLst/>
            </a:prstGeom>
            <a:noFill/>
            <a:ln>
              <a:noFill/>
            </a:ln>
          </p:spPr>
        </p:pic>
        <p:pic>
          <p:nvPicPr>
            <p:cNvPr id="140" name="Google Shape;140;p27"/>
            <p:cNvPicPr preferRelativeResize="0"/>
            <p:nvPr/>
          </p:nvPicPr>
          <p:blipFill>
            <a:blip r:embed="rId5">
              <a:alphaModFix/>
            </a:blip>
            <a:stretch>
              <a:fillRect/>
            </a:stretch>
          </p:blipFill>
          <p:spPr>
            <a:xfrm>
              <a:off x="548725" y="1734857"/>
              <a:ext cx="541376" cy="541376"/>
            </a:xfrm>
            <a:prstGeom prst="rect">
              <a:avLst/>
            </a:prstGeom>
            <a:noFill/>
            <a:ln>
              <a:noFill/>
            </a:ln>
          </p:spPr>
        </p:pic>
        <p:pic>
          <p:nvPicPr>
            <p:cNvPr id="141" name="Google Shape;141;p27"/>
            <p:cNvPicPr preferRelativeResize="0"/>
            <p:nvPr/>
          </p:nvPicPr>
          <p:blipFill>
            <a:blip r:embed="rId5">
              <a:alphaModFix/>
            </a:blip>
            <a:stretch>
              <a:fillRect/>
            </a:stretch>
          </p:blipFill>
          <p:spPr>
            <a:xfrm>
              <a:off x="993725" y="1734857"/>
              <a:ext cx="541376" cy="541376"/>
            </a:xfrm>
            <a:prstGeom prst="rect">
              <a:avLst/>
            </a:prstGeom>
            <a:noFill/>
            <a:ln>
              <a:noFill/>
            </a:ln>
          </p:spPr>
        </p:pic>
        <p:pic>
          <p:nvPicPr>
            <p:cNvPr id="142" name="Google Shape;142;p27"/>
            <p:cNvPicPr preferRelativeResize="0"/>
            <p:nvPr/>
          </p:nvPicPr>
          <p:blipFill>
            <a:blip r:embed="rId5">
              <a:alphaModFix/>
            </a:blip>
            <a:stretch>
              <a:fillRect/>
            </a:stretch>
          </p:blipFill>
          <p:spPr>
            <a:xfrm>
              <a:off x="104075" y="2346007"/>
              <a:ext cx="541376" cy="541376"/>
            </a:xfrm>
            <a:prstGeom prst="rect">
              <a:avLst/>
            </a:prstGeom>
            <a:noFill/>
            <a:ln>
              <a:noFill/>
            </a:ln>
          </p:spPr>
        </p:pic>
        <p:pic>
          <p:nvPicPr>
            <p:cNvPr id="143" name="Google Shape;143;p27"/>
            <p:cNvPicPr preferRelativeResize="0"/>
            <p:nvPr/>
          </p:nvPicPr>
          <p:blipFill>
            <a:blip r:embed="rId5">
              <a:alphaModFix/>
            </a:blip>
            <a:stretch>
              <a:fillRect/>
            </a:stretch>
          </p:blipFill>
          <p:spPr>
            <a:xfrm>
              <a:off x="548725" y="2346007"/>
              <a:ext cx="541376" cy="541376"/>
            </a:xfrm>
            <a:prstGeom prst="rect">
              <a:avLst/>
            </a:prstGeom>
            <a:noFill/>
            <a:ln>
              <a:noFill/>
            </a:ln>
          </p:spPr>
        </p:pic>
        <p:pic>
          <p:nvPicPr>
            <p:cNvPr id="144" name="Google Shape;144;p27"/>
            <p:cNvPicPr preferRelativeResize="0"/>
            <p:nvPr/>
          </p:nvPicPr>
          <p:blipFill>
            <a:blip r:embed="rId5">
              <a:alphaModFix/>
            </a:blip>
            <a:stretch>
              <a:fillRect/>
            </a:stretch>
          </p:blipFill>
          <p:spPr>
            <a:xfrm>
              <a:off x="993725" y="2346007"/>
              <a:ext cx="541376" cy="541376"/>
            </a:xfrm>
            <a:prstGeom prst="rect">
              <a:avLst/>
            </a:prstGeom>
            <a:noFill/>
            <a:ln>
              <a:noFill/>
            </a:ln>
          </p:spPr>
        </p:pic>
        <p:pic>
          <p:nvPicPr>
            <p:cNvPr id="145" name="Google Shape;145;p27"/>
            <p:cNvPicPr preferRelativeResize="0"/>
            <p:nvPr/>
          </p:nvPicPr>
          <p:blipFill>
            <a:blip r:embed="rId5">
              <a:alphaModFix/>
            </a:blip>
            <a:stretch>
              <a:fillRect/>
            </a:stretch>
          </p:blipFill>
          <p:spPr>
            <a:xfrm>
              <a:off x="104075" y="2957157"/>
              <a:ext cx="541376" cy="541376"/>
            </a:xfrm>
            <a:prstGeom prst="rect">
              <a:avLst/>
            </a:prstGeom>
            <a:noFill/>
            <a:ln>
              <a:noFill/>
            </a:ln>
          </p:spPr>
        </p:pic>
        <p:pic>
          <p:nvPicPr>
            <p:cNvPr id="146" name="Google Shape;146;p27"/>
            <p:cNvPicPr preferRelativeResize="0"/>
            <p:nvPr/>
          </p:nvPicPr>
          <p:blipFill>
            <a:blip r:embed="rId5">
              <a:alphaModFix/>
            </a:blip>
            <a:stretch>
              <a:fillRect/>
            </a:stretch>
          </p:blipFill>
          <p:spPr>
            <a:xfrm>
              <a:off x="548725" y="2957157"/>
              <a:ext cx="541376" cy="541376"/>
            </a:xfrm>
            <a:prstGeom prst="rect">
              <a:avLst/>
            </a:prstGeom>
            <a:noFill/>
            <a:ln>
              <a:noFill/>
            </a:ln>
          </p:spPr>
        </p:pic>
        <p:pic>
          <p:nvPicPr>
            <p:cNvPr id="147" name="Google Shape;147;p27"/>
            <p:cNvPicPr preferRelativeResize="0"/>
            <p:nvPr/>
          </p:nvPicPr>
          <p:blipFill>
            <a:blip r:embed="rId5">
              <a:alphaModFix/>
            </a:blip>
            <a:stretch>
              <a:fillRect/>
            </a:stretch>
          </p:blipFill>
          <p:spPr>
            <a:xfrm>
              <a:off x="993725" y="2957157"/>
              <a:ext cx="541376" cy="541376"/>
            </a:xfrm>
            <a:prstGeom prst="rect">
              <a:avLst/>
            </a:prstGeom>
            <a:noFill/>
            <a:ln>
              <a:noFill/>
            </a:ln>
          </p:spPr>
        </p:pic>
        <p:pic>
          <p:nvPicPr>
            <p:cNvPr id="148" name="Google Shape;148;p27"/>
            <p:cNvPicPr preferRelativeResize="0"/>
            <p:nvPr/>
          </p:nvPicPr>
          <p:blipFill>
            <a:blip r:embed="rId5">
              <a:alphaModFix/>
            </a:blip>
            <a:stretch>
              <a:fillRect/>
            </a:stretch>
          </p:blipFill>
          <p:spPr>
            <a:xfrm>
              <a:off x="1438125" y="1734857"/>
              <a:ext cx="541376" cy="541376"/>
            </a:xfrm>
            <a:prstGeom prst="rect">
              <a:avLst/>
            </a:prstGeom>
            <a:noFill/>
            <a:ln>
              <a:noFill/>
            </a:ln>
          </p:spPr>
        </p:pic>
        <p:pic>
          <p:nvPicPr>
            <p:cNvPr id="149" name="Google Shape;149;p27"/>
            <p:cNvPicPr preferRelativeResize="0"/>
            <p:nvPr/>
          </p:nvPicPr>
          <p:blipFill>
            <a:blip r:embed="rId5">
              <a:alphaModFix/>
            </a:blip>
            <a:stretch>
              <a:fillRect/>
            </a:stretch>
          </p:blipFill>
          <p:spPr>
            <a:xfrm>
              <a:off x="1882775" y="1734857"/>
              <a:ext cx="541376" cy="541376"/>
            </a:xfrm>
            <a:prstGeom prst="rect">
              <a:avLst/>
            </a:prstGeom>
            <a:noFill/>
            <a:ln>
              <a:noFill/>
            </a:ln>
          </p:spPr>
        </p:pic>
        <p:pic>
          <p:nvPicPr>
            <p:cNvPr id="150" name="Google Shape;150;p27"/>
            <p:cNvPicPr preferRelativeResize="0"/>
            <p:nvPr/>
          </p:nvPicPr>
          <p:blipFill>
            <a:blip r:embed="rId5">
              <a:alphaModFix/>
            </a:blip>
            <a:stretch>
              <a:fillRect/>
            </a:stretch>
          </p:blipFill>
          <p:spPr>
            <a:xfrm>
              <a:off x="2327775" y="1734857"/>
              <a:ext cx="541376" cy="541376"/>
            </a:xfrm>
            <a:prstGeom prst="rect">
              <a:avLst/>
            </a:prstGeom>
            <a:noFill/>
            <a:ln>
              <a:noFill/>
            </a:ln>
          </p:spPr>
        </p:pic>
        <p:pic>
          <p:nvPicPr>
            <p:cNvPr id="151" name="Google Shape;151;p27"/>
            <p:cNvPicPr preferRelativeResize="0"/>
            <p:nvPr/>
          </p:nvPicPr>
          <p:blipFill>
            <a:blip r:embed="rId5">
              <a:alphaModFix/>
            </a:blip>
            <a:stretch>
              <a:fillRect/>
            </a:stretch>
          </p:blipFill>
          <p:spPr>
            <a:xfrm>
              <a:off x="1438125" y="2346007"/>
              <a:ext cx="541376" cy="541376"/>
            </a:xfrm>
            <a:prstGeom prst="rect">
              <a:avLst/>
            </a:prstGeom>
            <a:noFill/>
            <a:ln>
              <a:noFill/>
            </a:ln>
          </p:spPr>
        </p:pic>
        <p:pic>
          <p:nvPicPr>
            <p:cNvPr id="152" name="Google Shape;152;p27"/>
            <p:cNvPicPr preferRelativeResize="0"/>
            <p:nvPr/>
          </p:nvPicPr>
          <p:blipFill>
            <a:blip r:embed="rId5">
              <a:alphaModFix/>
            </a:blip>
            <a:stretch>
              <a:fillRect/>
            </a:stretch>
          </p:blipFill>
          <p:spPr>
            <a:xfrm>
              <a:off x="1882775" y="2346007"/>
              <a:ext cx="541376" cy="541376"/>
            </a:xfrm>
            <a:prstGeom prst="rect">
              <a:avLst/>
            </a:prstGeom>
            <a:noFill/>
            <a:ln>
              <a:noFill/>
            </a:ln>
          </p:spPr>
        </p:pic>
        <p:pic>
          <p:nvPicPr>
            <p:cNvPr id="153" name="Google Shape;153;p27"/>
            <p:cNvPicPr preferRelativeResize="0"/>
            <p:nvPr/>
          </p:nvPicPr>
          <p:blipFill>
            <a:blip r:embed="rId5">
              <a:alphaModFix/>
            </a:blip>
            <a:stretch>
              <a:fillRect/>
            </a:stretch>
          </p:blipFill>
          <p:spPr>
            <a:xfrm>
              <a:off x="2327775" y="2346007"/>
              <a:ext cx="541376" cy="541376"/>
            </a:xfrm>
            <a:prstGeom prst="rect">
              <a:avLst/>
            </a:prstGeom>
            <a:noFill/>
            <a:ln>
              <a:noFill/>
            </a:ln>
          </p:spPr>
        </p:pic>
        <p:pic>
          <p:nvPicPr>
            <p:cNvPr id="154" name="Google Shape;154;p27"/>
            <p:cNvPicPr preferRelativeResize="0"/>
            <p:nvPr/>
          </p:nvPicPr>
          <p:blipFill>
            <a:blip r:embed="rId5">
              <a:alphaModFix/>
            </a:blip>
            <a:stretch>
              <a:fillRect/>
            </a:stretch>
          </p:blipFill>
          <p:spPr>
            <a:xfrm>
              <a:off x="1438125" y="2957157"/>
              <a:ext cx="541376" cy="541376"/>
            </a:xfrm>
            <a:prstGeom prst="rect">
              <a:avLst/>
            </a:prstGeom>
            <a:noFill/>
            <a:ln>
              <a:noFill/>
            </a:ln>
          </p:spPr>
        </p:pic>
        <p:pic>
          <p:nvPicPr>
            <p:cNvPr id="155" name="Google Shape;155;p27"/>
            <p:cNvPicPr preferRelativeResize="0"/>
            <p:nvPr/>
          </p:nvPicPr>
          <p:blipFill>
            <a:blip r:embed="rId5">
              <a:alphaModFix/>
            </a:blip>
            <a:stretch>
              <a:fillRect/>
            </a:stretch>
          </p:blipFill>
          <p:spPr>
            <a:xfrm>
              <a:off x="1882775" y="2957157"/>
              <a:ext cx="541376" cy="541376"/>
            </a:xfrm>
            <a:prstGeom prst="rect">
              <a:avLst/>
            </a:prstGeom>
            <a:noFill/>
            <a:ln>
              <a:noFill/>
            </a:ln>
          </p:spPr>
        </p:pic>
        <p:pic>
          <p:nvPicPr>
            <p:cNvPr id="156" name="Google Shape;156;p27"/>
            <p:cNvPicPr preferRelativeResize="0"/>
            <p:nvPr/>
          </p:nvPicPr>
          <p:blipFill>
            <a:blip r:embed="rId5">
              <a:alphaModFix/>
            </a:blip>
            <a:stretch>
              <a:fillRect/>
            </a:stretch>
          </p:blipFill>
          <p:spPr>
            <a:xfrm>
              <a:off x="2327775" y="2957157"/>
              <a:ext cx="541376" cy="541376"/>
            </a:xfrm>
            <a:prstGeom prst="rect">
              <a:avLst/>
            </a:prstGeom>
            <a:noFill/>
            <a:ln>
              <a:noFill/>
            </a:ln>
          </p:spPr>
        </p:pic>
      </p:grpSp>
      <p:pic>
        <p:nvPicPr>
          <p:cNvPr id="157" name="Google Shape;157;p27"/>
          <p:cNvPicPr preferRelativeResize="0"/>
          <p:nvPr/>
        </p:nvPicPr>
        <p:blipFill>
          <a:blip r:embed="rId6">
            <a:alphaModFix/>
          </a:blip>
          <a:stretch>
            <a:fillRect/>
          </a:stretch>
        </p:blipFill>
        <p:spPr>
          <a:xfrm>
            <a:off x="3377385" y="1876628"/>
            <a:ext cx="2389225" cy="2389225"/>
          </a:xfrm>
          <a:prstGeom prst="rect">
            <a:avLst/>
          </a:prstGeom>
          <a:noFill/>
          <a:ln>
            <a:noFill/>
          </a:ln>
        </p:spPr>
      </p:pic>
      <p:sp>
        <p:nvSpPr>
          <p:cNvPr id="159" name="Google Shape;159;p27"/>
          <p:cNvSpPr txBox="1"/>
          <p:nvPr/>
        </p:nvSpPr>
        <p:spPr>
          <a:xfrm>
            <a:off x="3141525" y="4265850"/>
            <a:ext cx="2861100" cy="7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2"/>
                </a:solidFill>
              </a:rPr>
              <a:t>item1, item2, … </a:t>
            </a:r>
            <a:r>
              <a:rPr lang="en" sz="1800" dirty="0" err="1">
                <a:solidFill>
                  <a:schemeClr val="dk2"/>
                </a:solidFill>
              </a:rPr>
              <a:t>item</a:t>
            </a:r>
            <a:r>
              <a:rPr lang="en" sz="1800" baseline="-25000" dirty="0" err="1">
                <a:solidFill>
                  <a:schemeClr val="dk2"/>
                </a:solidFill>
              </a:rPr>
              <a:t>n</a:t>
            </a:r>
            <a:br>
              <a:rPr lang="en" sz="1800" dirty="0">
                <a:solidFill>
                  <a:schemeClr val="dk2"/>
                </a:solidFill>
              </a:rPr>
            </a:br>
            <a:r>
              <a:rPr lang="en" sz="1800" dirty="0">
                <a:solidFill>
                  <a:schemeClr val="dk2"/>
                </a:solidFill>
              </a:rPr>
              <a:t>n = &gt;10 and &lt;100</a:t>
            </a:r>
            <a:endParaRPr sz="1800" dirty="0">
              <a:solidFill>
                <a:schemeClr val="dk2"/>
              </a:solidFill>
            </a:endParaRPr>
          </a:p>
        </p:txBody>
      </p:sp>
      <p:pic>
        <p:nvPicPr>
          <p:cNvPr id="1026" name="Picture 2" descr="Bar Chart icon PNG and SVG Vector Free Download">
            <a:extLst>
              <a:ext uri="{FF2B5EF4-FFF2-40B4-BE49-F238E27FC236}">
                <a16:creationId xmlns:a16="http://schemas.microsoft.com/office/drawing/2014/main" id="{3B162EEC-4C15-21B2-568E-6B7A0A62E7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060" y="1975721"/>
            <a:ext cx="2427629" cy="2191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8941C285-AA7B-80DC-6BF3-97B376E5482C}"/>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8ED4D643-1D2F-7D30-2341-9720757145B1}"/>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2A39A9CE-8F41-C34E-61E1-18A641768732}"/>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9DF1904E-043D-C709-2FEB-A3C3597FE661}"/>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00A5BA40-D34F-255D-73CF-4FA34BF28E61}"/>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8A1D95C9-E438-F9F8-9D78-2034935E68AB}"/>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6FEF5868-DB93-345E-BB6C-994826C6FE31}"/>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380EDEBA-A0AB-3EA6-8F6B-4AF4340C1B0F}"/>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FB22A49E-EF6D-F8F2-9A73-F25F620F01BB}"/>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69B4B992-DFE2-35F9-3D1D-AA3E97090861}"/>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5" name="Picture 4" descr="A screenshot of a research paper&#10;&#10;Description automatically generated">
            <a:extLst>
              <a:ext uri="{FF2B5EF4-FFF2-40B4-BE49-F238E27FC236}">
                <a16:creationId xmlns:a16="http://schemas.microsoft.com/office/drawing/2014/main" id="{56BB6D2C-6ED7-1EA7-F189-C97AC803DF5F}"/>
              </a:ext>
            </a:extLst>
          </p:cNvPr>
          <p:cNvPicPr>
            <a:picLocks noChangeAspect="1"/>
          </p:cNvPicPr>
          <p:nvPr/>
        </p:nvPicPr>
        <p:blipFill>
          <a:blip r:embed="rId5"/>
          <a:stretch>
            <a:fillRect/>
          </a:stretch>
        </p:blipFill>
        <p:spPr>
          <a:xfrm>
            <a:off x="104075" y="1289320"/>
            <a:ext cx="5246995" cy="3826247"/>
          </a:xfrm>
          <a:prstGeom prst="rect">
            <a:avLst/>
          </a:prstGeom>
        </p:spPr>
      </p:pic>
      <p:cxnSp>
        <p:nvCxnSpPr>
          <p:cNvPr id="7" name="Google Shape;293;p31">
            <a:extLst>
              <a:ext uri="{FF2B5EF4-FFF2-40B4-BE49-F238E27FC236}">
                <a16:creationId xmlns:a16="http://schemas.microsoft.com/office/drawing/2014/main" id="{B2D95DB4-EB44-699F-D72D-C42AF561AE57}"/>
              </a:ext>
            </a:extLst>
          </p:cNvPr>
          <p:cNvCxnSpPr>
            <a:cxnSpLocks/>
          </p:cNvCxnSpPr>
          <p:nvPr/>
        </p:nvCxnSpPr>
        <p:spPr>
          <a:xfrm>
            <a:off x="628096" y="4210389"/>
            <a:ext cx="4618159" cy="0"/>
          </a:xfrm>
          <a:prstGeom prst="straightConnector1">
            <a:avLst/>
          </a:prstGeom>
          <a:noFill/>
          <a:ln w="19050" cap="flat" cmpd="sng">
            <a:solidFill>
              <a:srgbClr val="FF0000"/>
            </a:solidFill>
            <a:prstDash val="solid"/>
            <a:round/>
            <a:headEnd type="none" w="med" len="med"/>
            <a:tailEnd type="none" w="med" len="med"/>
          </a:ln>
        </p:spPr>
      </p:cxnSp>
      <p:cxnSp>
        <p:nvCxnSpPr>
          <p:cNvPr id="9" name="Google Shape;293;p31">
            <a:extLst>
              <a:ext uri="{FF2B5EF4-FFF2-40B4-BE49-F238E27FC236}">
                <a16:creationId xmlns:a16="http://schemas.microsoft.com/office/drawing/2014/main" id="{284E0F6F-097B-6B22-8138-3502E290E764}"/>
              </a:ext>
            </a:extLst>
          </p:cNvPr>
          <p:cNvCxnSpPr>
            <a:cxnSpLocks/>
          </p:cNvCxnSpPr>
          <p:nvPr/>
        </p:nvCxnSpPr>
        <p:spPr>
          <a:xfrm>
            <a:off x="4515202" y="4769188"/>
            <a:ext cx="731053" cy="0"/>
          </a:xfrm>
          <a:prstGeom prst="straightConnector1">
            <a:avLst/>
          </a:prstGeom>
          <a:noFill/>
          <a:ln w="19050" cap="flat" cmpd="sng">
            <a:solidFill>
              <a:srgbClr val="FF0000"/>
            </a:solidFill>
            <a:prstDash val="solid"/>
            <a:round/>
            <a:headEnd type="none" w="med" len="med"/>
            <a:tailEnd type="none" w="med" len="med"/>
          </a:ln>
        </p:spPr>
      </p:cxnSp>
      <p:cxnSp>
        <p:nvCxnSpPr>
          <p:cNvPr id="13" name="Google Shape;293;p31">
            <a:extLst>
              <a:ext uri="{FF2B5EF4-FFF2-40B4-BE49-F238E27FC236}">
                <a16:creationId xmlns:a16="http://schemas.microsoft.com/office/drawing/2014/main" id="{70876B40-8A71-4890-0BBA-0BA6C4BD45A1}"/>
              </a:ext>
            </a:extLst>
          </p:cNvPr>
          <p:cNvCxnSpPr>
            <a:cxnSpLocks/>
          </p:cNvCxnSpPr>
          <p:nvPr/>
        </p:nvCxnSpPr>
        <p:spPr>
          <a:xfrm>
            <a:off x="4478257" y="4769188"/>
            <a:ext cx="767998" cy="0"/>
          </a:xfrm>
          <a:prstGeom prst="straightConnector1">
            <a:avLst/>
          </a:prstGeom>
          <a:noFill/>
          <a:ln w="19050" cap="flat" cmpd="sng">
            <a:solidFill>
              <a:srgbClr val="FF0000"/>
            </a:solidFill>
            <a:prstDash val="solid"/>
            <a:round/>
            <a:headEnd type="none" w="med" len="med"/>
            <a:tailEnd type="none" w="med" len="med"/>
          </a:ln>
        </p:spPr>
      </p:cxnSp>
      <p:cxnSp>
        <p:nvCxnSpPr>
          <p:cNvPr id="15" name="Google Shape;293;p31">
            <a:extLst>
              <a:ext uri="{FF2B5EF4-FFF2-40B4-BE49-F238E27FC236}">
                <a16:creationId xmlns:a16="http://schemas.microsoft.com/office/drawing/2014/main" id="{0BB890EC-3FF3-D978-6382-24C6E2AF19DB}"/>
              </a:ext>
            </a:extLst>
          </p:cNvPr>
          <p:cNvCxnSpPr>
            <a:cxnSpLocks/>
          </p:cNvCxnSpPr>
          <p:nvPr/>
        </p:nvCxnSpPr>
        <p:spPr>
          <a:xfrm>
            <a:off x="244097" y="4930824"/>
            <a:ext cx="5002158" cy="0"/>
          </a:xfrm>
          <a:prstGeom prst="straightConnector1">
            <a:avLst/>
          </a:prstGeom>
          <a:noFill/>
          <a:ln w="19050" cap="flat" cmpd="sng">
            <a:solidFill>
              <a:srgbClr val="FF0000"/>
            </a:solidFill>
            <a:prstDash val="solid"/>
            <a:round/>
            <a:headEnd type="none" w="med" len="med"/>
            <a:tailEnd type="none" w="med" len="med"/>
          </a:ln>
        </p:spPr>
      </p:cxnSp>
      <p:cxnSp>
        <p:nvCxnSpPr>
          <p:cNvPr id="17" name="Google Shape;293;p31">
            <a:extLst>
              <a:ext uri="{FF2B5EF4-FFF2-40B4-BE49-F238E27FC236}">
                <a16:creationId xmlns:a16="http://schemas.microsoft.com/office/drawing/2014/main" id="{B16E245B-4980-14C2-F747-6D2FD5D8A83A}"/>
              </a:ext>
            </a:extLst>
          </p:cNvPr>
          <p:cNvCxnSpPr>
            <a:cxnSpLocks/>
          </p:cNvCxnSpPr>
          <p:nvPr/>
        </p:nvCxnSpPr>
        <p:spPr>
          <a:xfrm>
            <a:off x="244097" y="5061461"/>
            <a:ext cx="2001323" cy="0"/>
          </a:xfrm>
          <a:prstGeom prst="straightConnector1">
            <a:avLst/>
          </a:prstGeom>
          <a:noFill/>
          <a:ln w="1905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158961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33833A14-BB06-6A59-45E4-D58800CA1969}"/>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34E2F47F-CB5D-43B6-FC6A-92B336C9D2F8}"/>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B0F98559-8619-D13C-F39A-8D21131394BC}"/>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8D0B290A-D698-EAFB-0AAA-907E2E1A95F3}"/>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E69E6B9D-7F05-E135-B6DC-7144E9007DFF}"/>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492D75C5-403E-FD0C-3EDF-460966658A15}"/>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B62210D0-C847-3A70-E1E8-97C9ADE28AFD}"/>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D6803D25-FF13-2D1D-35A2-955329415A62}"/>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ED5E89CE-9522-18A9-0C3A-46AFAFA391E6}"/>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89062ADA-53D1-6268-C170-7C880BD90C64}"/>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3" name="Picture 2" descr="A screenshot of a computer&#10;&#10;Description automatically generated">
            <a:extLst>
              <a:ext uri="{FF2B5EF4-FFF2-40B4-BE49-F238E27FC236}">
                <a16:creationId xmlns:a16="http://schemas.microsoft.com/office/drawing/2014/main" id="{CD18E5A7-B85C-CDD6-0390-180EDE00C73C}"/>
              </a:ext>
            </a:extLst>
          </p:cNvPr>
          <p:cNvPicPr>
            <a:picLocks noChangeAspect="1"/>
          </p:cNvPicPr>
          <p:nvPr/>
        </p:nvPicPr>
        <p:blipFill>
          <a:blip r:embed="rId5"/>
          <a:stretch>
            <a:fillRect/>
          </a:stretch>
        </p:blipFill>
        <p:spPr>
          <a:xfrm>
            <a:off x="104075" y="1247970"/>
            <a:ext cx="4617977" cy="3787651"/>
          </a:xfrm>
          <a:prstGeom prst="rect">
            <a:avLst/>
          </a:prstGeom>
        </p:spPr>
      </p:pic>
    </p:spTree>
    <p:extLst>
      <p:ext uri="{BB962C8B-B14F-4D97-AF65-F5344CB8AC3E}">
        <p14:creationId xmlns:p14="http://schemas.microsoft.com/office/powerpoint/2010/main" val="576505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4ACD77DD-A758-9CBB-A3F6-3CC32AAD787E}"/>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2024F495-1CE4-95B8-BAB3-208E1ABB90E5}"/>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4A12E58E-6EFE-E55D-E011-C2BBB14B63D8}"/>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A5E1C8BA-58F3-AEB6-781B-698B1C69BD0E}"/>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14068E42-DB13-2914-9699-C0D09D180224}"/>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951F4583-BC16-C946-005A-07880666ED77}"/>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1FA06DC6-8763-4B8D-D2B2-539D5184E9E7}"/>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6ABE49C1-3142-65D8-7087-634F7698265D}"/>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CCCA34A9-85D1-ADAC-A111-3A3FE0343A58}"/>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32A0A282-F546-2EFE-0AFF-9BBA7E7FC58A}"/>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4" name="Picture 3" descr="A screenshot of a computer&#10;&#10;Description automatically generated">
            <a:extLst>
              <a:ext uri="{FF2B5EF4-FFF2-40B4-BE49-F238E27FC236}">
                <a16:creationId xmlns:a16="http://schemas.microsoft.com/office/drawing/2014/main" id="{C1A19C96-C8A4-0A6D-F276-105AE4894F42}"/>
              </a:ext>
            </a:extLst>
          </p:cNvPr>
          <p:cNvPicPr>
            <a:picLocks noChangeAspect="1"/>
          </p:cNvPicPr>
          <p:nvPr/>
        </p:nvPicPr>
        <p:blipFill>
          <a:blip r:embed="rId5"/>
          <a:stretch>
            <a:fillRect/>
          </a:stretch>
        </p:blipFill>
        <p:spPr>
          <a:xfrm>
            <a:off x="104075" y="1345308"/>
            <a:ext cx="8881078" cy="3514549"/>
          </a:xfrm>
          <a:prstGeom prst="rect">
            <a:avLst/>
          </a:prstGeom>
        </p:spPr>
      </p:pic>
    </p:spTree>
    <p:extLst>
      <p:ext uri="{BB962C8B-B14F-4D97-AF65-F5344CB8AC3E}">
        <p14:creationId xmlns:p14="http://schemas.microsoft.com/office/powerpoint/2010/main" val="1686240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0244CEBA-CCB6-1F8D-77D4-CCC8387CCEDC}"/>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266243E0-F5AD-F425-1409-0C6D5447B810}"/>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79CED78F-B0F7-A0D0-A94E-3F013B9972B0}"/>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9F6F4D2D-4E08-B28F-C4EC-A7A960D0D572}"/>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50968D78-7855-D8F7-2A07-EA32319704E6}"/>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698E2C5B-4B38-E248-0F25-DA68AAF7517E}"/>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DCBA5E92-1E96-6F4F-6F5E-679969C8F72A}"/>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B1FD7A50-96A9-330A-0F96-3C3F6E94B739}"/>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16AD4B3E-C10C-2671-AE5C-363FCA5FF8F8}"/>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B679797E-389F-6A1F-60E1-C9D3A85E0358}"/>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3" name="Picture 2" descr="A baby looking over a table&#10;&#10;Description automatically generated">
            <a:extLst>
              <a:ext uri="{FF2B5EF4-FFF2-40B4-BE49-F238E27FC236}">
                <a16:creationId xmlns:a16="http://schemas.microsoft.com/office/drawing/2014/main" id="{F7AF2DCE-90D9-9765-D7CD-B6BCB6212EBB}"/>
              </a:ext>
            </a:extLst>
          </p:cNvPr>
          <p:cNvPicPr>
            <a:picLocks noChangeAspect="1"/>
          </p:cNvPicPr>
          <p:nvPr/>
        </p:nvPicPr>
        <p:blipFill>
          <a:blip r:embed="rId5"/>
          <a:stretch>
            <a:fillRect/>
          </a:stretch>
        </p:blipFill>
        <p:spPr>
          <a:xfrm>
            <a:off x="105720" y="1251216"/>
            <a:ext cx="7019560" cy="3896101"/>
          </a:xfrm>
          <a:prstGeom prst="rect">
            <a:avLst/>
          </a:prstGeom>
        </p:spPr>
      </p:pic>
    </p:spTree>
    <p:extLst>
      <p:ext uri="{BB962C8B-B14F-4D97-AF65-F5344CB8AC3E}">
        <p14:creationId xmlns:p14="http://schemas.microsoft.com/office/powerpoint/2010/main" val="881899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DE251EF-A810-18B2-4C2C-CB26182EF2DE}"/>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5210D0DE-ED1F-9567-E3E8-D2D5D06CE48B}"/>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7D263E62-B466-29C8-827C-E01FDA412804}"/>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10625343-3817-0D74-8E22-62A63D09F748}"/>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174D2379-A3FE-0995-FA80-0FD458413281}"/>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9112711E-290B-CD95-CF30-7E6732AF5714}"/>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0F8C4C15-0E94-1ACB-0D07-32709BD4ED80}"/>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59372F0C-458A-B412-FDAB-7D46D100F179}"/>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9895888E-FE43-976D-2660-0328611DDC51}"/>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FA0D1455-EA5D-2F7F-8E16-0D8BC10EB86C}"/>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18434" name="Picture 2">
            <a:extLst>
              <a:ext uri="{FF2B5EF4-FFF2-40B4-BE49-F238E27FC236}">
                <a16:creationId xmlns:a16="http://schemas.microsoft.com/office/drawing/2014/main" id="{8A5FC42E-8780-91C9-A7D4-6C274CA88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75" y="1345307"/>
            <a:ext cx="7540517" cy="377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43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95887CE5-18B7-E798-E89A-D51D66A324DE}"/>
            </a:ext>
          </a:extLst>
        </p:cNvPr>
        <p:cNvGrpSpPr/>
        <p:nvPr/>
      </p:nvGrpSpPr>
      <p:grpSpPr>
        <a:xfrm>
          <a:off x="0" y="0"/>
          <a:ext cx="0" cy="0"/>
          <a:chOff x="0" y="0"/>
          <a:chExt cx="0" cy="0"/>
        </a:xfrm>
      </p:grpSpPr>
      <p:sp>
        <p:nvSpPr>
          <p:cNvPr id="270" name="Google Shape;270;p31">
            <a:extLst>
              <a:ext uri="{FF2B5EF4-FFF2-40B4-BE49-F238E27FC236}">
                <a16:creationId xmlns:a16="http://schemas.microsoft.com/office/drawing/2014/main" id="{FF073AE1-2BBD-B101-E343-8DF78EAFC46C}"/>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31">
            <a:extLst>
              <a:ext uri="{FF2B5EF4-FFF2-40B4-BE49-F238E27FC236}">
                <a16:creationId xmlns:a16="http://schemas.microsoft.com/office/drawing/2014/main" id="{E9ED6A05-D0FB-389B-4FF6-01011BA3D401}"/>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272" name="Google Shape;272;p31">
            <a:extLst>
              <a:ext uri="{FF2B5EF4-FFF2-40B4-BE49-F238E27FC236}">
                <a16:creationId xmlns:a16="http://schemas.microsoft.com/office/drawing/2014/main" id="{3F6B34CB-978B-F84F-0E3E-EC380A8AD552}"/>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273" name="Google Shape;273;p31">
            <a:extLst>
              <a:ext uri="{FF2B5EF4-FFF2-40B4-BE49-F238E27FC236}">
                <a16:creationId xmlns:a16="http://schemas.microsoft.com/office/drawing/2014/main" id="{2BAD6260-487C-8E32-842C-D45EDFF21588}"/>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274" name="Google Shape;274;p31">
            <a:extLst>
              <a:ext uri="{FF2B5EF4-FFF2-40B4-BE49-F238E27FC236}">
                <a16:creationId xmlns:a16="http://schemas.microsoft.com/office/drawing/2014/main" id="{C002ABC9-98ED-A772-29E0-F48482AADF8D}"/>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275" name="Google Shape;275;p31">
            <a:extLst>
              <a:ext uri="{FF2B5EF4-FFF2-40B4-BE49-F238E27FC236}">
                <a16:creationId xmlns:a16="http://schemas.microsoft.com/office/drawing/2014/main" id="{A978D350-182D-7816-D6DF-E2DC5BDAF13B}"/>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276" name="Google Shape;276;p31">
            <a:extLst>
              <a:ext uri="{FF2B5EF4-FFF2-40B4-BE49-F238E27FC236}">
                <a16:creationId xmlns:a16="http://schemas.microsoft.com/office/drawing/2014/main" id="{00415281-386B-B783-B956-7BB7080395FA}"/>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277" name="Google Shape;277;p31">
            <a:extLst>
              <a:ext uri="{FF2B5EF4-FFF2-40B4-BE49-F238E27FC236}">
                <a16:creationId xmlns:a16="http://schemas.microsoft.com/office/drawing/2014/main" id="{7F5D671B-1298-599E-73EF-07F90D315C07}"/>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278" name="Google Shape;278;p31">
            <a:extLst>
              <a:ext uri="{FF2B5EF4-FFF2-40B4-BE49-F238E27FC236}">
                <a16:creationId xmlns:a16="http://schemas.microsoft.com/office/drawing/2014/main" id="{53BC37B8-3ABE-D181-4C3E-753117E02D56}"/>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Crowdsourcing</a:t>
            </a:r>
            <a:endParaRPr sz="3000" dirty="0">
              <a:latin typeface="Yanone Kaffeesatz"/>
              <a:ea typeface="Yanone Kaffeesatz"/>
              <a:cs typeface="Yanone Kaffeesatz"/>
              <a:sym typeface="Yanone Kaffeesatz"/>
            </a:endParaRPr>
          </a:p>
        </p:txBody>
      </p:sp>
      <p:pic>
        <p:nvPicPr>
          <p:cNvPr id="5" name="Picture 4" descr="A graph on a white background&#10;&#10;Description automatically generated">
            <a:extLst>
              <a:ext uri="{FF2B5EF4-FFF2-40B4-BE49-F238E27FC236}">
                <a16:creationId xmlns:a16="http://schemas.microsoft.com/office/drawing/2014/main" id="{0E624464-B595-AB97-70C8-40A790B499FC}"/>
              </a:ext>
            </a:extLst>
          </p:cNvPr>
          <p:cNvPicPr>
            <a:picLocks noChangeAspect="1"/>
          </p:cNvPicPr>
          <p:nvPr/>
        </p:nvPicPr>
        <p:blipFill>
          <a:blip r:embed="rId5"/>
          <a:stretch>
            <a:fillRect/>
          </a:stretch>
        </p:blipFill>
        <p:spPr>
          <a:xfrm>
            <a:off x="181225" y="1267240"/>
            <a:ext cx="7772400" cy="3876260"/>
          </a:xfrm>
          <a:prstGeom prst="rect">
            <a:avLst/>
          </a:prstGeom>
        </p:spPr>
      </p:pic>
    </p:spTree>
    <p:extLst>
      <p:ext uri="{BB962C8B-B14F-4D97-AF65-F5344CB8AC3E}">
        <p14:creationId xmlns:p14="http://schemas.microsoft.com/office/powerpoint/2010/main" val="308356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5B2F8112-1D5C-5BB4-38FF-611A7AE80824}"/>
            </a:ext>
          </a:extLst>
        </p:cNvPr>
        <p:cNvGrpSpPr/>
        <p:nvPr/>
      </p:nvGrpSpPr>
      <p:grpSpPr>
        <a:xfrm>
          <a:off x="0" y="0"/>
          <a:ext cx="0" cy="0"/>
          <a:chOff x="0" y="0"/>
          <a:chExt cx="0" cy="0"/>
        </a:xfrm>
      </p:grpSpPr>
      <p:sp>
        <p:nvSpPr>
          <p:cNvPr id="2" name="Google Shape;110;p26">
            <a:extLst>
              <a:ext uri="{FF2B5EF4-FFF2-40B4-BE49-F238E27FC236}">
                <a16:creationId xmlns:a16="http://schemas.microsoft.com/office/drawing/2014/main" id="{31BAB32C-D2ED-9BB9-C8E9-BDBB52C14DB0}"/>
              </a:ext>
            </a:extLst>
          </p:cNvPr>
          <p:cNvSpPr/>
          <p:nvPr/>
        </p:nvSpPr>
        <p:spPr>
          <a:xfrm>
            <a:off x="-12075" y="704058"/>
            <a:ext cx="9168300" cy="4439441"/>
          </a:xfrm>
          <a:prstGeom prst="rect">
            <a:avLst/>
          </a:prstGeom>
          <a:solidFill>
            <a:schemeClr val="tx1">
              <a:lumMod val="75000"/>
              <a:lumOff val="25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6">
            <a:extLst>
              <a:ext uri="{FF2B5EF4-FFF2-40B4-BE49-F238E27FC236}">
                <a16:creationId xmlns:a16="http://schemas.microsoft.com/office/drawing/2014/main" id="{0BC09994-E39D-980D-2340-501526CE853D}"/>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2339F81B-D249-87C8-77CD-D39E1398AAA9}"/>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C4EEC142-B699-A495-4390-0B15BDEEEDF6}"/>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748169E3-2D52-CD6C-8A64-39CE4F1B4CF8}"/>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B970CAC6-5537-4C32-559B-D9DB9B7909DF}"/>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F61ADDB6-F3D2-7891-2A03-1B8379D39032}"/>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09CD8CEE-13C9-AC46-9107-B229200CB477}"/>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5BC5909A-DF04-3FFA-A46E-210E106EBD7E}"/>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F6506050-EFE3-97EE-5D4E-F5CFF5E9BECC}"/>
              </a:ext>
            </a:extLst>
          </p:cNvPr>
          <p:cNvSpPr txBox="1"/>
          <p:nvPr/>
        </p:nvSpPr>
        <p:spPr>
          <a:xfrm>
            <a:off x="142650" y="2257375"/>
            <a:ext cx="8858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dirty="0">
                <a:solidFill>
                  <a:schemeClr val="bg1"/>
                </a:solidFill>
                <a:latin typeface="Yanone Kaffeesatz"/>
                <a:ea typeface="Yanone Kaffeesatz"/>
                <a:cs typeface="Yanone Kaffeesatz"/>
                <a:sym typeface="Yanone Kaffeesatz"/>
              </a:rPr>
              <a:t>Language processing in Czech</a:t>
            </a:r>
            <a:endParaRPr sz="3000" dirty="0">
              <a:solidFill>
                <a:schemeClr val="bg1"/>
              </a:solidFill>
              <a:latin typeface="Yanone Kaffeesatz"/>
              <a:ea typeface="Yanone Kaffeesatz"/>
              <a:cs typeface="Yanone Kaffeesatz"/>
              <a:sym typeface="Yanone Kaffeesatz"/>
            </a:endParaRPr>
          </a:p>
        </p:txBody>
      </p:sp>
    </p:spTree>
    <p:extLst>
      <p:ext uri="{BB962C8B-B14F-4D97-AF65-F5344CB8AC3E}">
        <p14:creationId xmlns:p14="http://schemas.microsoft.com/office/powerpoint/2010/main" val="477683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6"/>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Yanone Kaffeesatz"/>
                <a:ea typeface="Yanone Kaffeesatz"/>
                <a:cs typeface="Yanone Kaffeesatz"/>
                <a:sym typeface="Yanone Kaffeesatz"/>
              </a:rPr>
              <a:t>Self-paced reading</a:t>
            </a:r>
            <a:endParaRPr sz="3000" dirty="0">
              <a:latin typeface="Yanone Kaffeesatz"/>
              <a:ea typeface="Yanone Kaffeesatz"/>
              <a:cs typeface="Yanone Kaffeesatz"/>
              <a:sym typeface="Yanone Kaffeesatz"/>
            </a:endParaRPr>
          </a:p>
        </p:txBody>
      </p:sp>
      <p:sp>
        <p:nvSpPr>
          <p:cNvPr id="27" name="TextBox 26">
            <a:extLst>
              <a:ext uri="{FF2B5EF4-FFF2-40B4-BE49-F238E27FC236}">
                <a16:creationId xmlns:a16="http://schemas.microsoft.com/office/drawing/2014/main" id="{02191B86-6C0D-51DC-1895-54F0A7B09622}"/>
              </a:ext>
            </a:extLst>
          </p:cNvPr>
          <p:cNvSpPr txBox="1"/>
          <p:nvPr/>
        </p:nvSpPr>
        <p:spPr>
          <a:xfrm>
            <a:off x="360000" y="2484000"/>
            <a:ext cx="8401112" cy="369332"/>
          </a:xfrm>
          <a:prstGeom prst="rect">
            <a:avLst/>
          </a:prstGeom>
          <a:solidFill>
            <a:schemeClr val="bg1"/>
          </a:solidFill>
        </p:spPr>
        <p:txBody>
          <a:bodyPr wrap="square" rtlCol="0">
            <a:spAutoFit/>
          </a:bodyPr>
          <a:lstStyle/>
          <a:p>
            <a:r>
              <a:rPr lang="en-CZ" sz="1800" dirty="0">
                <a:latin typeface="Andale Mono" panose="020B0509000000000004" pitchFamily="49" charset="0"/>
              </a:rPr>
              <a:t>The </a:t>
            </a:r>
            <a:r>
              <a:rPr lang="en-CZ" sz="1800" dirty="0">
                <a:solidFill>
                  <a:schemeClr val="bg1"/>
                </a:solidFill>
                <a:latin typeface="Andale Mono" panose="020B0509000000000004" pitchFamily="49" charset="0"/>
              </a:rPr>
              <a:t>physics students were waiting outside. Rebecca was cold.</a:t>
            </a:r>
          </a:p>
        </p:txBody>
      </p:sp>
      <p:sp>
        <p:nvSpPr>
          <p:cNvPr id="28" name="TextBox 27">
            <a:extLst>
              <a:ext uri="{FF2B5EF4-FFF2-40B4-BE49-F238E27FC236}">
                <a16:creationId xmlns:a16="http://schemas.microsoft.com/office/drawing/2014/main" id="{BAD006B8-C197-5103-3370-DBFE92E392DB}"/>
              </a:ext>
            </a:extLst>
          </p:cNvPr>
          <p:cNvSpPr txBox="1"/>
          <p:nvPr/>
        </p:nvSpPr>
        <p:spPr>
          <a:xfrm>
            <a:off x="360000" y="2484000"/>
            <a:ext cx="8401112" cy="369332"/>
          </a:xfrm>
          <a:prstGeom prst="rect">
            <a:avLst/>
          </a:prstGeom>
          <a:solidFill>
            <a:schemeClr val="bg1"/>
          </a:solidFill>
        </p:spPr>
        <p:txBody>
          <a:bodyPr wrap="square" rtlCol="0">
            <a:spAutoFit/>
          </a:bodyPr>
          <a:lstStyle/>
          <a:p>
            <a:r>
              <a:rPr lang="en-CZ" sz="1800" dirty="0">
                <a:solidFill>
                  <a:schemeClr val="bg1"/>
                </a:solidFill>
                <a:latin typeface="Andale Mono" panose="020B0509000000000004" pitchFamily="49" charset="0"/>
              </a:rPr>
              <a:t>The</a:t>
            </a:r>
            <a:r>
              <a:rPr lang="en-CZ" sz="1800" dirty="0">
                <a:latin typeface="Andale Mono" panose="020B0509000000000004" pitchFamily="49" charset="0"/>
              </a:rPr>
              <a:t> </a:t>
            </a:r>
            <a:r>
              <a:rPr lang="en-CZ" sz="1800" dirty="0">
                <a:solidFill>
                  <a:schemeClr val="tx1"/>
                </a:solidFill>
                <a:latin typeface="Andale Mono" panose="020B0509000000000004" pitchFamily="49" charset="0"/>
              </a:rPr>
              <a:t>physics</a:t>
            </a:r>
            <a:r>
              <a:rPr lang="en-CZ" sz="1800" dirty="0">
                <a:solidFill>
                  <a:schemeClr val="bg1"/>
                </a:solidFill>
                <a:latin typeface="Andale Mono" panose="020B0509000000000004" pitchFamily="49" charset="0"/>
              </a:rPr>
              <a:t> students were waiting outside. Rebecca was cold.</a:t>
            </a:r>
          </a:p>
        </p:txBody>
      </p:sp>
      <p:sp>
        <p:nvSpPr>
          <p:cNvPr id="29" name="TextBox 28">
            <a:extLst>
              <a:ext uri="{FF2B5EF4-FFF2-40B4-BE49-F238E27FC236}">
                <a16:creationId xmlns:a16="http://schemas.microsoft.com/office/drawing/2014/main" id="{37F4CB67-87A1-1CE6-DBC4-5B907643E336}"/>
              </a:ext>
            </a:extLst>
          </p:cNvPr>
          <p:cNvSpPr txBox="1"/>
          <p:nvPr/>
        </p:nvSpPr>
        <p:spPr>
          <a:xfrm>
            <a:off x="360000" y="2484000"/>
            <a:ext cx="8401112" cy="369332"/>
          </a:xfrm>
          <a:prstGeom prst="rect">
            <a:avLst/>
          </a:prstGeom>
          <a:solidFill>
            <a:schemeClr val="bg1"/>
          </a:solidFill>
        </p:spPr>
        <p:txBody>
          <a:bodyPr wrap="square" rtlCol="0">
            <a:spAutoFit/>
          </a:bodyPr>
          <a:lstStyle/>
          <a:p>
            <a:r>
              <a:rPr lang="en-CZ" sz="1800" dirty="0">
                <a:solidFill>
                  <a:schemeClr val="bg1"/>
                </a:solidFill>
                <a:latin typeface="Andale Mono" panose="020B0509000000000004" pitchFamily="49" charset="0"/>
              </a:rPr>
              <a:t>The</a:t>
            </a:r>
            <a:r>
              <a:rPr lang="en-CZ" sz="1800" dirty="0">
                <a:latin typeface="Andale Mono" panose="020B0509000000000004" pitchFamily="49" charset="0"/>
              </a:rPr>
              <a:t> </a:t>
            </a:r>
            <a:r>
              <a:rPr lang="en-CZ" sz="1800" dirty="0">
                <a:solidFill>
                  <a:schemeClr val="bg1"/>
                </a:solidFill>
                <a:latin typeface="Andale Mono" panose="020B0509000000000004" pitchFamily="49" charset="0"/>
              </a:rPr>
              <a:t>physics </a:t>
            </a:r>
            <a:r>
              <a:rPr lang="en-CZ" sz="1800" dirty="0">
                <a:solidFill>
                  <a:schemeClr val="tx1"/>
                </a:solidFill>
                <a:latin typeface="Andale Mono" panose="020B0509000000000004" pitchFamily="49" charset="0"/>
              </a:rPr>
              <a:t>students</a:t>
            </a:r>
            <a:r>
              <a:rPr lang="en-CZ" sz="1800" dirty="0">
                <a:solidFill>
                  <a:schemeClr val="bg1"/>
                </a:solidFill>
                <a:latin typeface="Andale Mono" panose="020B0509000000000004" pitchFamily="49" charset="0"/>
              </a:rPr>
              <a:t> were waiting outside. Rebecca was cold.</a:t>
            </a:r>
          </a:p>
        </p:txBody>
      </p:sp>
      <p:sp>
        <p:nvSpPr>
          <p:cNvPr id="30" name="TextBox 29">
            <a:extLst>
              <a:ext uri="{FF2B5EF4-FFF2-40B4-BE49-F238E27FC236}">
                <a16:creationId xmlns:a16="http://schemas.microsoft.com/office/drawing/2014/main" id="{9993E6B8-292F-711B-D6DC-172AA3B3DAAF}"/>
              </a:ext>
            </a:extLst>
          </p:cNvPr>
          <p:cNvSpPr txBox="1"/>
          <p:nvPr/>
        </p:nvSpPr>
        <p:spPr>
          <a:xfrm>
            <a:off x="360000" y="2484000"/>
            <a:ext cx="8401112" cy="369332"/>
          </a:xfrm>
          <a:prstGeom prst="rect">
            <a:avLst/>
          </a:prstGeom>
          <a:solidFill>
            <a:schemeClr val="bg1"/>
          </a:solidFill>
        </p:spPr>
        <p:txBody>
          <a:bodyPr wrap="square" rtlCol="0">
            <a:spAutoFit/>
          </a:bodyPr>
          <a:lstStyle/>
          <a:p>
            <a:r>
              <a:rPr lang="en-CZ" sz="1800" dirty="0">
                <a:solidFill>
                  <a:schemeClr val="bg1"/>
                </a:solidFill>
                <a:latin typeface="Andale Mono" panose="020B0509000000000004" pitchFamily="49" charset="0"/>
              </a:rPr>
              <a:t>The</a:t>
            </a:r>
            <a:r>
              <a:rPr lang="en-CZ" sz="1800" dirty="0">
                <a:latin typeface="Andale Mono" panose="020B0509000000000004" pitchFamily="49" charset="0"/>
              </a:rPr>
              <a:t> </a:t>
            </a:r>
            <a:r>
              <a:rPr lang="en-CZ" sz="1800" dirty="0">
                <a:solidFill>
                  <a:schemeClr val="bg1"/>
                </a:solidFill>
                <a:latin typeface="Andale Mono" panose="020B0509000000000004" pitchFamily="49" charset="0"/>
              </a:rPr>
              <a:t>physics students </a:t>
            </a:r>
            <a:r>
              <a:rPr lang="en-CZ" sz="1800" dirty="0">
                <a:solidFill>
                  <a:schemeClr val="tx1"/>
                </a:solidFill>
                <a:latin typeface="Andale Mono" panose="020B0509000000000004" pitchFamily="49" charset="0"/>
              </a:rPr>
              <a:t>were</a:t>
            </a:r>
            <a:r>
              <a:rPr lang="en-CZ" sz="1800" dirty="0">
                <a:solidFill>
                  <a:schemeClr val="bg1"/>
                </a:solidFill>
                <a:latin typeface="Andale Mono" panose="020B0509000000000004" pitchFamily="49" charset="0"/>
              </a:rPr>
              <a:t> waiting outside. Rebecca was cold.</a:t>
            </a:r>
          </a:p>
        </p:txBody>
      </p:sp>
      <p:sp>
        <p:nvSpPr>
          <p:cNvPr id="31" name="TextBox 30">
            <a:extLst>
              <a:ext uri="{FF2B5EF4-FFF2-40B4-BE49-F238E27FC236}">
                <a16:creationId xmlns:a16="http://schemas.microsoft.com/office/drawing/2014/main" id="{C1E3E5E6-D1D2-E88F-5773-B45113977107}"/>
              </a:ext>
            </a:extLst>
          </p:cNvPr>
          <p:cNvSpPr txBox="1"/>
          <p:nvPr/>
        </p:nvSpPr>
        <p:spPr>
          <a:xfrm>
            <a:off x="360000" y="2484000"/>
            <a:ext cx="8401112" cy="369332"/>
          </a:xfrm>
          <a:prstGeom prst="rect">
            <a:avLst/>
          </a:prstGeom>
          <a:solidFill>
            <a:schemeClr val="bg1"/>
          </a:solidFill>
        </p:spPr>
        <p:txBody>
          <a:bodyPr wrap="square" rtlCol="0">
            <a:spAutoFit/>
          </a:bodyPr>
          <a:lstStyle/>
          <a:p>
            <a:r>
              <a:rPr lang="en-CZ" sz="1800" dirty="0">
                <a:solidFill>
                  <a:schemeClr val="bg1"/>
                </a:solidFill>
                <a:latin typeface="Andale Mono" panose="020B0509000000000004" pitchFamily="49" charset="0"/>
              </a:rPr>
              <a:t>The</a:t>
            </a:r>
            <a:r>
              <a:rPr lang="en-CZ" sz="1800" dirty="0">
                <a:latin typeface="Andale Mono" panose="020B0509000000000004" pitchFamily="49" charset="0"/>
              </a:rPr>
              <a:t> </a:t>
            </a:r>
            <a:r>
              <a:rPr lang="en-CZ" sz="1800" dirty="0">
                <a:solidFill>
                  <a:schemeClr val="bg1"/>
                </a:solidFill>
                <a:latin typeface="Andale Mono" panose="020B0509000000000004" pitchFamily="49" charset="0"/>
              </a:rPr>
              <a:t>physics students were </a:t>
            </a:r>
            <a:r>
              <a:rPr lang="en-CZ" sz="1800" dirty="0">
                <a:solidFill>
                  <a:schemeClr val="tx1"/>
                </a:solidFill>
                <a:latin typeface="Andale Mono" panose="020B0509000000000004" pitchFamily="49" charset="0"/>
              </a:rPr>
              <a:t>waiting </a:t>
            </a:r>
            <a:r>
              <a:rPr lang="en-CZ" sz="1800" dirty="0">
                <a:solidFill>
                  <a:schemeClr val="bg1"/>
                </a:solidFill>
                <a:latin typeface="Andale Mono" panose="020B0509000000000004" pitchFamily="49" charset="0"/>
              </a:rPr>
              <a:t>outside. Rebecca was cold.</a:t>
            </a:r>
          </a:p>
        </p:txBody>
      </p:sp>
      <p:sp>
        <p:nvSpPr>
          <p:cNvPr id="32" name="TextBox 31">
            <a:extLst>
              <a:ext uri="{FF2B5EF4-FFF2-40B4-BE49-F238E27FC236}">
                <a16:creationId xmlns:a16="http://schemas.microsoft.com/office/drawing/2014/main" id="{02CBF6EA-F2BE-45FD-AFA5-9F56535425DE}"/>
              </a:ext>
            </a:extLst>
          </p:cNvPr>
          <p:cNvSpPr txBox="1"/>
          <p:nvPr/>
        </p:nvSpPr>
        <p:spPr>
          <a:xfrm>
            <a:off x="360000" y="2484000"/>
            <a:ext cx="8401112" cy="369332"/>
          </a:xfrm>
          <a:prstGeom prst="rect">
            <a:avLst/>
          </a:prstGeom>
          <a:solidFill>
            <a:schemeClr val="bg1"/>
          </a:solidFill>
        </p:spPr>
        <p:txBody>
          <a:bodyPr wrap="square" rtlCol="0">
            <a:spAutoFit/>
          </a:bodyPr>
          <a:lstStyle/>
          <a:p>
            <a:r>
              <a:rPr lang="en-CZ" sz="1800" dirty="0">
                <a:solidFill>
                  <a:schemeClr val="bg1"/>
                </a:solidFill>
                <a:latin typeface="Andale Mono" panose="020B0509000000000004" pitchFamily="49" charset="0"/>
              </a:rPr>
              <a:t>The</a:t>
            </a:r>
            <a:r>
              <a:rPr lang="en-CZ" sz="1800" dirty="0">
                <a:latin typeface="Andale Mono" panose="020B0509000000000004" pitchFamily="49" charset="0"/>
              </a:rPr>
              <a:t> </a:t>
            </a:r>
            <a:r>
              <a:rPr lang="en-CZ" sz="1800" dirty="0">
                <a:solidFill>
                  <a:schemeClr val="bg1"/>
                </a:solidFill>
                <a:latin typeface="Andale Mono" panose="020B0509000000000004" pitchFamily="49" charset="0"/>
              </a:rPr>
              <a:t>physics students were waiting</a:t>
            </a:r>
            <a:r>
              <a:rPr lang="en-CZ" sz="1800" dirty="0">
                <a:solidFill>
                  <a:schemeClr val="tx1"/>
                </a:solidFill>
                <a:latin typeface="Andale Mono" panose="020B0509000000000004" pitchFamily="49" charset="0"/>
              </a:rPr>
              <a:t> outside.</a:t>
            </a:r>
            <a:r>
              <a:rPr lang="en-CZ" sz="1800" dirty="0">
                <a:solidFill>
                  <a:schemeClr val="bg1"/>
                </a:solidFill>
                <a:latin typeface="Andale Mono" panose="020B0509000000000004" pitchFamily="49" charset="0"/>
              </a:rPr>
              <a:t> Rebecca was cold.</a:t>
            </a:r>
          </a:p>
        </p:txBody>
      </p:sp>
      <p:sp>
        <p:nvSpPr>
          <p:cNvPr id="33" name="TextBox 32">
            <a:extLst>
              <a:ext uri="{FF2B5EF4-FFF2-40B4-BE49-F238E27FC236}">
                <a16:creationId xmlns:a16="http://schemas.microsoft.com/office/drawing/2014/main" id="{9C38A587-A5BD-C691-7295-5212955E7A1A}"/>
              </a:ext>
            </a:extLst>
          </p:cNvPr>
          <p:cNvSpPr txBox="1"/>
          <p:nvPr/>
        </p:nvSpPr>
        <p:spPr>
          <a:xfrm>
            <a:off x="360000" y="2484000"/>
            <a:ext cx="8401112" cy="369332"/>
          </a:xfrm>
          <a:prstGeom prst="rect">
            <a:avLst/>
          </a:prstGeom>
          <a:solidFill>
            <a:schemeClr val="bg1"/>
          </a:solidFill>
        </p:spPr>
        <p:txBody>
          <a:bodyPr wrap="square" rtlCol="0">
            <a:spAutoFit/>
          </a:bodyPr>
          <a:lstStyle/>
          <a:p>
            <a:r>
              <a:rPr lang="en-CZ" sz="1800" dirty="0">
                <a:solidFill>
                  <a:schemeClr val="bg1"/>
                </a:solidFill>
                <a:latin typeface="Andale Mono" panose="020B0509000000000004" pitchFamily="49" charset="0"/>
              </a:rPr>
              <a:t>The</a:t>
            </a:r>
            <a:r>
              <a:rPr lang="en-CZ" sz="1800" dirty="0">
                <a:latin typeface="Andale Mono" panose="020B0509000000000004" pitchFamily="49" charset="0"/>
              </a:rPr>
              <a:t> </a:t>
            </a:r>
            <a:r>
              <a:rPr lang="en-CZ" sz="1800" dirty="0">
                <a:solidFill>
                  <a:schemeClr val="bg1"/>
                </a:solidFill>
                <a:latin typeface="Andale Mono" panose="020B0509000000000004" pitchFamily="49" charset="0"/>
              </a:rPr>
              <a:t>physics students were waiting</a:t>
            </a:r>
            <a:r>
              <a:rPr lang="en-CZ" sz="1800" dirty="0">
                <a:solidFill>
                  <a:schemeClr val="tx1"/>
                </a:solidFill>
                <a:latin typeface="Andale Mono" panose="020B0509000000000004" pitchFamily="49" charset="0"/>
              </a:rPr>
              <a:t> </a:t>
            </a:r>
            <a:r>
              <a:rPr lang="en-CZ" sz="1800" dirty="0">
                <a:solidFill>
                  <a:schemeClr val="bg1"/>
                </a:solidFill>
                <a:latin typeface="Andale Mono" panose="020B0509000000000004" pitchFamily="49" charset="0"/>
              </a:rPr>
              <a:t>outside. </a:t>
            </a:r>
            <a:r>
              <a:rPr lang="en-CZ" sz="1800" dirty="0">
                <a:solidFill>
                  <a:schemeClr val="tx1"/>
                </a:solidFill>
                <a:latin typeface="Andale Mono" panose="020B0509000000000004" pitchFamily="49" charset="0"/>
              </a:rPr>
              <a:t>Rebecca</a:t>
            </a:r>
            <a:r>
              <a:rPr lang="en-CZ" sz="1800" dirty="0">
                <a:solidFill>
                  <a:schemeClr val="bg1"/>
                </a:solidFill>
                <a:latin typeface="Andale Mono" panose="020B0509000000000004" pitchFamily="49" charset="0"/>
              </a:rPr>
              <a:t> was cold.</a:t>
            </a:r>
          </a:p>
        </p:txBody>
      </p:sp>
      <p:sp>
        <p:nvSpPr>
          <p:cNvPr id="34" name="TextBox 33">
            <a:extLst>
              <a:ext uri="{FF2B5EF4-FFF2-40B4-BE49-F238E27FC236}">
                <a16:creationId xmlns:a16="http://schemas.microsoft.com/office/drawing/2014/main" id="{429D8D9C-B70C-2EA6-C868-406A731508A0}"/>
              </a:ext>
            </a:extLst>
          </p:cNvPr>
          <p:cNvSpPr txBox="1"/>
          <p:nvPr/>
        </p:nvSpPr>
        <p:spPr>
          <a:xfrm>
            <a:off x="360000" y="2484000"/>
            <a:ext cx="8401112" cy="369332"/>
          </a:xfrm>
          <a:prstGeom prst="rect">
            <a:avLst/>
          </a:prstGeom>
          <a:solidFill>
            <a:schemeClr val="bg1"/>
          </a:solidFill>
        </p:spPr>
        <p:txBody>
          <a:bodyPr wrap="square" rtlCol="0">
            <a:spAutoFit/>
          </a:bodyPr>
          <a:lstStyle/>
          <a:p>
            <a:r>
              <a:rPr lang="en-CZ" sz="1800" dirty="0">
                <a:solidFill>
                  <a:schemeClr val="bg1"/>
                </a:solidFill>
                <a:latin typeface="Andale Mono" panose="020B0509000000000004" pitchFamily="49" charset="0"/>
              </a:rPr>
              <a:t>The</a:t>
            </a:r>
            <a:r>
              <a:rPr lang="en-CZ" sz="1800" dirty="0">
                <a:latin typeface="Andale Mono" panose="020B0509000000000004" pitchFamily="49" charset="0"/>
              </a:rPr>
              <a:t> </a:t>
            </a:r>
            <a:r>
              <a:rPr lang="en-CZ" sz="1800" dirty="0">
                <a:solidFill>
                  <a:schemeClr val="bg1"/>
                </a:solidFill>
                <a:latin typeface="Andale Mono" panose="020B0509000000000004" pitchFamily="49" charset="0"/>
              </a:rPr>
              <a:t>physics students were waiting</a:t>
            </a:r>
            <a:r>
              <a:rPr lang="en-CZ" sz="1800" dirty="0">
                <a:solidFill>
                  <a:schemeClr val="tx1"/>
                </a:solidFill>
                <a:latin typeface="Andale Mono" panose="020B0509000000000004" pitchFamily="49" charset="0"/>
              </a:rPr>
              <a:t> </a:t>
            </a:r>
            <a:r>
              <a:rPr lang="en-CZ" sz="1800" dirty="0">
                <a:solidFill>
                  <a:schemeClr val="bg1"/>
                </a:solidFill>
                <a:latin typeface="Andale Mono" panose="020B0509000000000004" pitchFamily="49" charset="0"/>
              </a:rPr>
              <a:t>outside. Rebecca </a:t>
            </a:r>
            <a:r>
              <a:rPr lang="en-CZ" sz="1800" dirty="0">
                <a:solidFill>
                  <a:schemeClr val="tx1"/>
                </a:solidFill>
                <a:latin typeface="Andale Mono" panose="020B0509000000000004" pitchFamily="49" charset="0"/>
              </a:rPr>
              <a:t>was</a:t>
            </a:r>
            <a:r>
              <a:rPr lang="en-CZ" sz="1800" dirty="0">
                <a:solidFill>
                  <a:schemeClr val="bg1"/>
                </a:solidFill>
                <a:latin typeface="Andale Mono" panose="020B0509000000000004" pitchFamily="49" charset="0"/>
              </a:rPr>
              <a:t> cold.</a:t>
            </a:r>
          </a:p>
        </p:txBody>
      </p:sp>
      <p:sp>
        <p:nvSpPr>
          <p:cNvPr id="35" name="TextBox 34">
            <a:extLst>
              <a:ext uri="{FF2B5EF4-FFF2-40B4-BE49-F238E27FC236}">
                <a16:creationId xmlns:a16="http://schemas.microsoft.com/office/drawing/2014/main" id="{D61AB52B-2BA1-222E-5B5B-8D843C9D5441}"/>
              </a:ext>
            </a:extLst>
          </p:cNvPr>
          <p:cNvSpPr txBox="1"/>
          <p:nvPr/>
        </p:nvSpPr>
        <p:spPr>
          <a:xfrm>
            <a:off x="360000" y="2484000"/>
            <a:ext cx="8401112" cy="369332"/>
          </a:xfrm>
          <a:prstGeom prst="rect">
            <a:avLst/>
          </a:prstGeom>
          <a:solidFill>
            <a:schemeClr val="bg1"/>
          </a:solidFill>
        </p:spPr>
        <p:txBody>
          <a:bodyPr wrap="square" rtlCol="0">
            <a:spAutoFit/>
          </a:bodyPr>
          <a:lstStyle/>
          <a:p>
            <a:r>
              <a:rPr lang="en-CZ" sz="1800" dirty="0">
                <a:solidFill>
                  <a:schemeClr val="bg1"/>
                </a:solidFill>
                <a:latin typeface="Andale Mono" panose="020B0509000000000004" pitchFamily="49" charset="0"/>
              </a:rPr>
              <a:t>The</a:t>
            </a:r>
            <a:r>
              <a:rPr lang="en-CZ" sz="1800" dirty="0">
                <a:latin typeface="Andale Mono" panose="020B0509000000000004" pitchFamily="49" charset="0"/>
              </a:rPr>
              <a:t> </a:t>
            </a:r>
            <a:r>
              <a:rPr lang="en-CZ" sz="1800" dirty="0">
                <a:solidFill>
                  <a:schemeClr val="bg1"/>
                </a:solidFill>
                <a:latin typeface="Andale Mono" panose="020B0509000000000004" pitchFamily="49" charset="0"/>
              </a:rPr>
              <a:t>physics students were waiting</a:t>
            </a:r>
            <a:r>
              <a:rPr lang="en-CZ" sz="1800" dirty="0">
                <a:solidFill>
                  <a:schemeClr val="tx1"/>
                </a:solidFill>
                <a:latin typeface="Andale Mono" panose="020B0509000000000004" pitchFamily="49" charset="0"/>
              </a:rPr>
              <a:t> </a:t>
            </a:r>
            <a:r>
              <a:rPr lang="en-CZ" sz="1800" dirty="0">
                <a:solidFill>
                  <a:schemeClr val="bg1"/>
                </a:solidFill>
                <a:latin typeface="Andale Mono" panose="020B0509000000000004" pitchFamily="49" charset="0"/>
              </a:rPr>
              <a:t>outside. Rebecca was </a:t>
            </a:r>
            <a:r>
              <a:rPr lang="en-CZ" sz="1800" dirty="0">
                <a:solidFill>
                  <a:schemeClr val="tx1"/>
                </a:solidFill>
                <a:latin typeface="Andale Mono" panose="020B0509000000000004" pitchFamily="49" charset="0"/>
              </a:rPr>
              <a:t>cold.</a:t>
            </a:r>
          </a:p>
        </p:txBody>
      </p:sp>
      <p:sp>
        <p:nvSpPr>
          <p:cNvPr id="36" name="TextBox 35">
            <a:extLst>
              <a:ext uri="{FF2B5EF4-FFF2-40B4-BE49-F238E27FC236}">
                <a16:creationId xmlns:a16="http://schemas.microsoft.com/office/drawing/2014/main" id="{20B19EDE-F1E3-0A79-6572-3F9C6A2881DD}"/>
              </a:ext>
            </a:extLst>
          </p:cNvPr>
          <p:cNvSpPr txBox="1"/>
          <p:nvPr/>
        </p:nvSpPr>
        <p:spPr>
          <a:xfrm>
            <a:off x="332869" y="2571750"/>
            <a:ext cx="8401112" cy="369332"/>
          </a:xfrm>
          <a:prstGeom prst="rect">
            <a:avLst/>
          </a:prstGeom>
          <a:noFill/>
        </p:spPr>
        <p:txBody>
          <a:bodyPr wrap="square" rtlCol="0">
            <a:spAutoFit/>
          </a:bodyPr>
          <a:lstStyle/>
          <a:p>
            <a:r>
              <a:rPr lang="en-CZ" sz="1800" dirty="0">
                <a:latin typeface="Andale Mono" panose="020B0509000000000004" pitchFamily="49" charset="0"/>
              </a:rPr>
              <a:t>___ _______ ________ ____ _______ ________ _______ ___ _____</a:t>
            </a:r>
            <a:endParaRPr lang="en-CZ" sz="1800" dirty="0">
              <a:solidFill>
                <a:schemeClr val="bg1"/>
              </a:solidFill>
              <a:latin typeface="Andale Mono" panose="020B0509000000000004" pitchFamily="49" charset="0"/>
            </a:endParaRPr>
          </a:p>
        </p:txBody>
      </p:sp>
      <p:sp>
        <p:nvSpPr>
          <p:cNvPr id="3" name="Google Shape;113;p26">
            <a:extLst>
              <a:ext uri="{FF2B5EF4-FFF2-40B4-BE49-F238E27FC236}">
                <a16:creationId xmlns:a16="http://schemas.microsoft.com/office/drawing/2014/main" id="{58329031-6338-FE56-B20B-8D87F74321C2}"/>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40404397-6071-052C-6A81-69A98DE29CA0}"/>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6841F456-5795-6164-A063-B675EEF79316}"/>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A853EDE9-1155-51EC-C14D-7C2F7241BE2B}"/>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spTree>
    <p:extLst>
      <p:ext uri="{BB962C8B-B14F-4D97-AF65-F5344CB8AC3E}">
        <p14:creationId xmlns:p14="http://schemas.microsoft.com/office/powerpoint/2010/main" val="38767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60AF5C37-65AB-D296-6209-F42E07B0427A}"/>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7F7DF12B-7840-949B-3FBB-AC4324EB8812}"/>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698BCF7F-02BF-0E1C-6EDB-F50537E7A40E}"/>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A9EA76C7-D70E-CAC0-2C5E-295499D7937D}"/>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42E14BBF-1A69-9616-2892-30213162D590}"/>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62C0AD54-A5AA-AE47-687C-EF36E49FBE5E}"/>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Yanone Kaffeesatz"/>
                <a:ea typeface="Yanone Kaffeesatz"/>
                <a:cs typeface="Yanone Kaffeesatz"/>
                <a:sym typeface="Yanone Kaffeesatz"/>
              </a:rPr>
              <a:t>Self-paced reading</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07724813-3B32-3677-5990-1A1D420FD90B}"/>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A6CFF713-989E-06C2-395A-778756D0E36C}"/>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117A6980-D226-B945-F5B6-B8954154F92F}"/>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0528D717-35C2-7A33-294F-B0CC1D2C6A5A}"/>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sp>
        <p:nvSpPr>
          <p:cNvPr id="7" name="TextBox 6">
            <a:extLst>
              <a:ext uri="{FF2B5EF4-FFF2-40B4-BE49-F238E27FC236}">
                <a16:creationId xmlns:a16="http://schemas.microsoft.com/office/drawing/2014/main" id="{148798EF-6B06-A7C6-4F5F-B60FD7519658}"/>
              </a:ext>
            </a:extLst>
          </p:cNvPr>
          <p:cNvSpPr txBox="1"/>
          <p:nvPr/>
        </p:nvSpPr>
        <p:spPr>
          <a:xfrm>
            <a:off x="858916" y="1859201"/>
            <a:ext cx="7806267" cy="1938992"/>
          </a:xfrm>
          <a:prstGeom prst="rect">
            <a:avLst/>
          </a:prstGeom>
          <a:noFill/>
        </p:spPr>
        <p:txBody>
          <a:bodyPr wrap="square">
            <a:spAutoFit/>
          </a:bodyPr>
          <a:lstStyle/>
          <a:p>
            <a:pPr algn="ctr"/>
            <a:r>
              <a:rPr lang="en-CZ" sz="4000" dirty="0"/>
              <a:t>Was Rebecca sitting outside?</a:t>
            </a:r>
          </a:p>
          <a:p>
            <a:pPr algn="ctr"/>
            <a:endParaRPr lang="en-CZ" sz="4000" dirty="0"/>
          </a:p>
          <a:p>
            <a:pPr algn="ctr"/>
            <a:r>
              <a:rPr lang="en-CZ" sz="4000" dirty="0"/>
              <a:t>Yes			No		Don’t know</a:t>
            </a:r>
          </a:p>
        </p:txBody>
      </p:sp>
    </p:spTree>
    <p:extLst>
      <p:ext uri="{BB962C8B-B14F-4D97-AF65-F5344CB8AC3E}">
        <p14:creationId xmlns:p14="http://schemas.microsoft.com/office/powerpoint/2010/main" val="2257593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E57AD303-8035-E4E8-C11F-5B6881CA3FF8}"/>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8812E683-EFF9-DB44-054F-D3717E0A8BA2}"/>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AFB13708-517E-7615-049D-E6982FAF82E9}"/>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148A1ADC-9BB9-BACB-1350-2717F37436AF}"/>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2DE683FB-5FD5-F027-6E29-1BD07D4CBEFA}"/>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6EA6324E-F0B5-EAA5-B1EE-230489B2E7EE}"/>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Yanone Kaffeesatz"/>
                <a:ea typeface="Yanone Kaffeesatz"/>
                <a:cs typeface="Yanone Kaffeesatz"/>
                <a:sym typeface="Yanone Kaffeesatz"/>
              </a:rPr>
              <a:t>Self-paced reading</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10E30927-C072-9585-7F84-22046EFE451A}"/>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12D80500-92F3-C426-96AA-120CE9E2C95C}"/>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1B1963AB-E85B-3112-97BC-407B948DB8D8}"/>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29674E8D-9BB4-CE12-7DB9-E97E44BEAB04}"/>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sp>
        <p:nvSpPr>
          <p:cNvPr id="7" name="TextBox 6">
            <a:extLst>
              <a:ext uri="{FF2B5EF4-FFF2-40B4-BE49-F238E27FC236}">
                <a16:creationId xmlns:a16="http://schemas.microsoft.com/office/drawing/2014/main" id="{337AA00B-3EBF-9EA9-945B-9E6234407351}"/>
              </a:ext>
            </a:extLst>
          </p:cNvPr>
          <p:cNvSpPr txBox="1"/>
          <p:nvPr/>
        </p:nvSpPr>
        <p:spPr>
          <a:xfrm>
            <a:off x="104075" y="1502744"/>
            <a:ext cx="8935849" cy="1323439"/>
          </a:xfrm>
          <a:prstGeom prst="rect">
            <a:avLst/>
          </a:prstGeom>
          <a:noFill/>
        </p:spPr>
        <p:txBody>
          <a:bodyPr wrap="square">
            <a:spAutoFit/>
          </a:bodyPr>
          <a:lstStyle/>
          <a:p>
            <a:pPr algn="ctr"/>
            <a:r>
              <a:rPr lang="en-GB" sz="4000" dirty="0" err="1">
                <a:latin typeface="Yanone Kaffeesatz" pitchFamily="2" charset="77"/>
              </a:rPr>
              <a:t>HeCz</a:t>
            </a:r>
            <a:r>
              <a:rPr lang="en-GB" sz="4000" dirty="0">
                <a:latin typeface="Yanone Kaffeesatz" pitchFamily="2" charset="77"/>
              </a:rPr>
              <a:t>: A large scale self-paced reading corpus of newspaper headlines</a:t>
            </a:r>
            <a:endParaRPr lang="en-CZ" sz="4000" dirty="0">
              <a:latin typeface="Yanone Kaffeesatz" pitchFamily="2" charset="77"/>
            </a:endParaRPr>
          </a:p>
        </p:txBody>
      </p:sp>
      <p:pic>
        <p:nvPicPr>
          <p:cNvPr id="2" name="Picture 2">
            <a:extLst>
              <a:ext uri="{FF2B5EF4-FFF2-40B4-BE49-F238E27FC236}">
                <a16:creationId xmlns:a16="http://schemas.microsoft.com/office/drawing/2014/main" id="{C1B50C71-F92C-B827-C780-452579209B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8611"/>
          <a:stretch/>
        </p:blipFill>
        <p:spPr bwMode="auto">
          <a:xfrm>
            <a:off x="2969300" y="3090795"/>
            <a:ext cx="1292400" cy="1383940"/>
          </a:xfrm>
          <a:prstGeom prst="ellipse">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705FC24B-5A0A-327E-DA57-5587AA34D2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01" t="7661" r="7083" b="26747"/>
          <a:stretch/>
        </p:blipFill>
        <p:spPr bwMode="auto">
          <a:xfrm>
            <a:off x="4679470" y="3090795"/>
            <a:ext cx="1292400" cy="138728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13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8"/>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66" name="Google Shape;166;p28"/>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67" name="Google Shape;167;p28"/>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68" name="Google Shape;168;p28"/>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69" name="Google Shape;169;p28"/>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70" name="Google Shape;170;p28"/>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71" name="Google Shape;171;p28"/>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72" name="Google Shape;172;p28"/>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Yanone Kaffeesatz"/>
                <a:ea typeface="Yanone Kaffeesatz"/>
                <a:cs typeface="Yanone Kaffeesatz"/>
                <a:sym typeface="Yanone Kaffeesatz"/>
              </a:rPr>
              <a:t>Traditional studies</a:t>
            </a:r>
            <a:endParaRPr sz="3000" dirty="0">
              <a:latin typeface="Yanone Kaffeesatz"/>
              <a:ea typeface="Yanone Kaffeesatz"/>
              <a:cs typeface="Yanone Kaffeesatz"/>
              <a:sym typeface="Yanone Kaffeesatz"/>
            </a:endParaRPr>
          </a:p>
        </p:txBody>
      </p:sp>
      <p:sp>
        <p:nvSpPr>
          <p:cNvPr id="173" name="Google Shape;173;p28"/>
          <p:cNvSpPr txBox="1"/>
          <p:nvPr/>
        </p:nvSpPr>
        <p:spPr>
          <a:xfrm>
            <a:off x="3661825" y="1381075"/>
            <a:ext cx="5280000" cy="341640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endParaRPr sz="1800">
              <a:solidFill>
                <a:srgbClr val="595959"/>
              </a:solidFill>
              <a:latin typeface="Yanone Kaffeesatz"/>
              <a:ea typeface="Yanone Kaffeesatz"/>
              <a:cs typeface="Yanone Kaffeesatz"/>
              <a:sym typeface="Yanone Kaffeesatz"/>
            </a:endParaRPr>
          </a:p>
        </p:txBody>
      </p:sp>
      <p:pic>
        <p:nvPicPr>
          <p:cNvPr id="174" name="Google Shape;174;p28"/>
          <p:cNvPicPr preferRelativeResize="0"/>
          <p:nvPr/>
        </p:nvPicPr>
        <p:blipFill>
          <a:blip r:embed="rId5">
            <a:alphaModFix/>
          </a:blip>
          <a:stretch>
            <a:fillRect/>
          </a:stretch>
        </p:blipFill>
        <p:spPr>
          <a:xfrm>
            <a:off x="152400" y="1497700"/>
            <a:ext cx="4944599" cy="3273405"/>
          </a:xfrm>
          <a:prstGeom prst="rect">
            <a:avLst/>
          </a:prstGeom>
          <a:noFill/>
          <a:ln>
            <a:noFill/>
          </a:ln>
        </p:spPr>
      </p:pic>
      <p:pic>
        <p:nvPicPr>
          <p:cNvPr id="175" name="Google Shape;175;p28"/>
          <p:cNvPicPr preferRelativeResize="0"/>
          <p:nvPr/>
        </p:nvPicPr>
        <p:blipFill>
          <a:blip r:embed="rId6">
            <a:alphaModFix/>
          </a:blip>
          <a:stretch>
            <a:fillRect/>
          </a:stretch>
        </p:blipFill>
        <p:spPr>
          <a:xfrm>
            <a:off x="5097021" y="1473625"/>
            <a:ext cx="4043725" cy="3483450"/>
          </a:xfrm>
          <a:prstGeom prst="rect">
            <a:avLst/>
          </a:prstGeom>
          <a:noFill/>
          <a:ln>
            <a:noFill/>
          </a:ln>
        </p:spPr>
      </p:pic>
      <p:cxnSp>
        <p:nvCxnSpPr>
          <p:cNvPr id="2" name="Google Shape;293;p31">
            <a:extLst>
              <a:ext uri="{FF2B5EF4-FFF2-40B4-BE49-F238E27FC236}">
                <a16:creationId xmlns:a16="http://schemas.microsoft.com/office/drawing/2014/main" id="{4E343FEA-977F-09F1-E655-A94912F46CF1}"/>
              </a:ext>
            </a:extLst>
          </p:cNvPr>
          <p:cNvCxnSpPr>
            <a:cxnSpLocks/>
          </p:cNvCxnSpPr>
          <p:nvPr/>
        </p:nvCxnSpPr>
        <p:spPr>
          <a:xfrm>
            <a:off x="3845859" y="1925664"/>
            <a:ext cx="1087791" cy="0"/>
          </a:xfrm>
          <a:prstGeom prst="straightConnector1">
            <a:avLst/>
          </a:prstGeom>
          <a:noFill/>
          <a:ln w="19050" cap="flat" cmpd="sng">
            <a:solidFill>
              <a:srgbClr val="FF0000"/>
            </a:solidFill>
            <a:prstDash val="solid"/>
            <a:round/>
            <a:headEnd type="none" w="med" len="med"/>
            <a:tailEnd type="none" w="med" len="med"/>
          </a:ln>
        </p:spPr>
      </p:cxnSp>
      <p:cxnSp>
        <p:nvCxnSpPr>
          <p:cNvPr id="6" name="Google Shape;293;p31">
            <a:extLst>
              <a:ext uri="{FF2B5EF4-FFF2-40B4-BE49-F238E27FC236}">
                <a16:creationId xmlns:a16="http://schemas.microsoft.com/office/drawing/2014/main" id="{47990754-BBD5-65FD-95A1-E752F6E6A687}"/>
              </a:ext>
            </a:extLst>
          </p:cNvPr>
          <p:cNvCxnSpPr>
            <a:cxnSpLocks/>
          </p:cNvCxnSpPr>
          <p:nvPr/>
        </p:nvCxnSpPr>
        <p:spPr>
          <a:xfrm>
            <a:off x="3474720" y="4250024"/>
            <a:ext cx="838005" cy="0"/>
          </a:xfrm>
          <a:prstGeom prst="straightConnector1">
            <a:avLst/>
          </a:prstGeom>
          <a:noFill/>
          <a:ln w="19050" cap="flat" cmpd="sng">
            <a:solidFill>
              <a:srgbClr val="FF0000"/>
            </a:solidFill>
            <a:prstDash val="solid"/>
            <a:round/>
            <a:headEnd type="none" w="med" len="med"/>
            <a:tailEnd type="none" w="med" len="med"/>
          </a:ln>
        </p:spPr>
      </p:cxnSp>
      <p:cxnSp>
        <p:nvCxnSpPr>
          <p:cNvPr id="8" name="Google Shape;293;p31">
            <a:extLst>
              <a:ext uri="{FF2B5EF4-FFF2-40B4-BE49-F238E27FC236}">
                <a16:creationId xmlns:a16="http://schemas.microsoft.com/office/drawing/2014/main" id="{B894969E-1AFA-AAFE-614C-07FEE38C905E}"/>
              </a:ext>
            </a:extLst>
          </p:cNvPr>
          <p:cNvCxnSpPr>
            <a:cxnSpLocks/>
          </p:cNvCxnSpPr>
          <p:nvPr/>
        </p:nvCxnSpPr>
        <p:spPr>
          <a:xfrm>
            <a:off x="5408250" y="2324972"/>
            <a:ext cx="3341530" cy="0"/>
          </a:xfrm>
          <a:prstGeom prst="straightConnector1">
            <a:avLst/>
          </a:prstGeom>
          <a:noFill/>
          <a:ln w="19050" cap="flat" cmpd="sng">
            <a:solidFill>
              <a:srgbClr val="FF0000"/>
            </a:solidFill>
            <a:prstDash val="solid"/>
            <a:round/>
            <a:headEnd type="none" w="med" len="med"/>
            <a:tailEnd type="none" w="med" len="med"/>
          </a:ln>
        </p:spPr>
      </p:cxnSp>
      <p:cxnSp>
        <p:nvCxnSpPr>
          <p:cNvPr id="10" name="Google Shape;293;p31">
            <a:extLst>
              <a:ext uri="{FF2B5EF4-FFF2-40B4-BE49-F238E27FC236}">
                <a16:creationId xmlns:a16="http://schemas.microsoft.com/office/drawing/2014/main" id="{C602B6C0-85B7-47A4-789E-FC71BA135D2D}"/>
              </a:ext>
            </a:extLst>
          </p:cNvPr>
          <p:cNvCxnSpPr>
            <a:cxnSpLocks/>
          </p:cNvCxnSpPr>
          <p:nvPr/>
        </p:nvCxnSpPr>
        <p:spPr>
          <a:xfrm>
            <a:off x="5194890" y="2496622"/>
            <a:ext cx="3554890" cy="0"/>
          </a:xfrm>
          <a:prstGeom prst="straightConnector1">
            <a:avLst/>
          </a:prstGeom>
          <a:noFill/>
          <a:ln w="19050" cap="flat" cmpd="sng">
            <a:solidFill>
              <a:srgbClr val="FF0000"/>
            </a:solidFill>
            <a:prstDash val="solid"/>
            <a:round/>
            <a:headEnd type="none" w="med" len="med"/>
            <a:tailEnd type="none" w="med" len="med"/>
          </a:ln>
        </p:spPr>
      </p:cxnSp>
      <p:cxnSp>
        <p:nvCxnSpPr>
          <p:cNvPr id="13" name="Google Shape;293;p31">
            <a:extLst>
              <a:ext uri="{FF2B5EF4-FFF2-40B4-BE49-F238E27FC236}">
                <a16:creationId xmlns:a16="http://schemas.microsoft.com/office/drawing/2014/main" id="{5B58362E-B2D1-38C5-17CF-63C5787BD542}"/>
              </a:ext>
            </a:extLst>
          </p:cNvPr>
          <p:cNvCxnSpPr>
            <a:cxnSpLocks/>
          </p:cNvCxnSpPr>
          <p:nvPr/>
        </p:nvCxnSpPr>
        <p:spPr>
          <a:xfrm>
            <a:off x="5448110" y="2891258"/>
            <a:ext cx="3341530" cy="0"/>
          </a:xfrm>
          <a:prstGeom prst="straightConnector1">
            <a:avLst/>
          </a:prstGeom>
          <a:noFill/>
          <a:ln w="19050" cap="flat" cmpd="sng">
            <a:solidFill>
              <a:srgbClr val="FF0000"/>
            </a:solidFill>
            <a:prstDash val="solid"/>
            <a:round/>
            <a:headEnd type="none" w="med" len="med"/>
            <a:tailEnd type="none" w="med" len="med"/>
          </a:ln>
        </p:spPr>
      </p:cxnSp>
      <p:cxnSp>
        <p:nvCxnSpPr>
          <p:cNvPr id="14" name="Google Shape;293;p31">
            <a:extLst>
              <a:ext uri="{FF2B5EF4-FFF2-40B4-BE49-F238E27FC236}">
                <a16:creationId xmlns:a16="http://schemas.microsoft.com/office/drawing/2014/main" id="{1B4D176A-968D-70C3-4676-EEA7C20E0E2A}"/>
              </a:ext>
            </a:extLst>
          </p:cNvPr>
          <p:cNvCxnSpPr>
            <a:cxnSpLocks/>
          </p:cNvCxnSpPr>
          <p:nvPr/>
        </p:nvCxnSpPr>
        <p:spPr>
          <a:xfrm>
            <a:off x="5194890" y="3073704"/>
            <a:ext cx="2726702" cy="0"/>
          </a:xfrm>
          <a:prstGeom prst="straightConnector1">
            <a:avLst/>
          </a:prstGeom>
          <a:noFill/>
          <a:ln w="19050" cap="flat" cmpd="sng">
            <a:solidFill>
              <a:srgbClr val="FF0000"/>
            </a:solidFill>
            <a:prstDash val="solid"/>
            <a:round/>
            <a:headEnd type="none" w="med" len="med"/>
            <a:tailEnd type="none" w="med" len="med"/>
          </a:ln>
        </p:spPr>
      </p:cxnSp>
      <p:pic>
        <p:nvPicPr>
          <p:cNvPr id="16" name="Google Shape;176;p28">
            <a:extLst>
              <a:ext uri="{FF2B5EF4-FFF2-40B4-BE49-F238E27FC236}">
                <a16:creationId xmlns:a16="http://schemas.microsoft.com/office/drawing/2014/main" id="{9F4321D4-3F4F-DB0B-AEE7-71E1C65086CA}"/>
              </a:ext>
            </a:extLst>
          </p:cNvPr>
          <p:cNvPicPr preferRelativeResize="0"/>
          <p:nvPr/>
        </p:nvPicPr>
        <p:blipFill>
          <a:blip r:embed="rId7">
            <a:alphaModFix/>
          </a:blip>
          <a:stretch>
            <a:fillRect/>
          </a:stretch>
        </p:blipFill>
        <p:spPr>
          <a:xfrm>
            <a:off x="1955900" y="1369383"/>
            <a:ext cx="5612300" cy="323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60FDA3FD-38AD-254B-65DD-C6B0B3EE3DC7}"/>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D1AB5152-F61B-6428-B404-C87E94603874}"/>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6A9FB905-996E-C677-8D2F-21B910D496B8}"/>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172F189A-35D0-3A24-EEA9-3DA15EACEDF3}"/>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B3CA3FC6-15AD-75ED-BCDC-741472D3B723}"/>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190D5860-456E-F28A-BA80-2A50C2981009}"/>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Yanone Kaffeesatz"/>
                <a:ea typeface="Yanone Kaffeesatz"/>
                <a:cs typeface="Yanone Kaffeesatz"/>
                <a:sym typeface="Yanone Kaffeesatz"/>
              </a:rPr>
              <a:t>Self-paced reading</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61114EBE-43F6-DD01-EA10-BEE5B311D3EC}"/>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A4CD0DF6-4436-39A9-F39E-1044DB2CB7CD}"/>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1E09874C-E687-BEAB-40BE-8ADFD3216167}"/>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7BBE8286-5615-0ADF-0C08-518F24436ACD}"/>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pic>
        <p:nvPicPr>
          <p:cNvPr id="10" name="Picture 9" descr="A screenshot of a web page&#10;&#10;Description automatically generated">
            <a:extLst>
              <a:ext uri="{FF2B5EF4-FFF2-40B4-BE49-F238E27FC236}">
                <a16:creationId xmlns:a16="http://schemas.microsoft.com/office/drawing/2014/main" id="{E4CF2F2F-F8F8-47DA-0CD7-52BB3AD9E433}"/>
              </a:ext>
            </a:extLst>
          </p:cNvPr>
          <p:cNvPicPr>
            <a:picLocks noChangeAspect="1"/>
          </p:cNvPicPr>
          <p:nvPr/>
        </p:nvPicPr>
        <p:blipFill>
          <a:blip r:embed="rId5"/>
          <a:stretch>
            <a:fillRect/>
          </a:stretch>
        </p:blipFill>
        <p:spPr>
          <a:xfrm>
            <a:off x="104075" y="1379865"/>
            <a:ext cx="8881760" cy="3655752"/>
          </a:xfrm>
          <a:prstGeom prst="rect">
            <a:avLst/>
          </a:prstGeom>
        </p:spPr>
      </p:pic>
    </p:spTree>
    <p:extLst>
      <p:ext uri="{BB962C8B-B14F-4D97-AF65-F5344CB8AC3E}">
        <p14:creationId xmlns:p14="http://schemas.microsoft.com/office/powerpoint/2010/main" val="299325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A5385679-39D3-D899-E18C-196C4B37A48A}"/>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6A1A2DC1-2146-5737-8B6D-F23E1090EC94}"/>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92B52C5D-5440-3279-5B9E-DFAC6244588F}"/>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6285E70E-D6D4-D57F-6342-C032AEC90159}"/>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9B4BDB71-33E7-9698-2DCC-842C262F3379}"/>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96DE82AC-C965-583C-F959-D4641F399166}"/>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Yanone Kaffeesatz"/>
                <a:ea typeface="Yanone Kaffeesatz"/>
                <a:cs typeface="Yanone Kaffeesatz"/>
                <a:sym typeface="Yanone Kaffeesatz"/>
              </a:rPr>
              <a:t>Self-paced reading</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E1D7338C-B6B8-C3B4-80EA-35E1D5A68277}"/>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35D260BE-1E2D-8262-117F-F0B501922D2C}"/>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12EBFCC6-2D5D-B8AF-CBCF-A7E9168EB598}"/>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5DB15C92-FA00-C4AC-7838-B3B1AB3C8B01}"/>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sp>
        <p:nvSpPr>
          <p:cNvPr id="2" name="Google Shape;118;p26">
            <a:extLst>
              <a:ext uri="{FF2B5EF4-FFF2-40B4-BE49-F238E27FC236}">
                <a16:creationId xmlns:a16="http://schemas.microsoft.com/office/drawing/2014/main" id="{986EF35D-1180-F2C6-9F7E-DE016EF383E3}"/>
              </a:ext>
            </a:extLst>
          </p:cNvPr>
          <p:cNvSpPr txBox="1"/>
          <p:nvPr/>
        </p:nvSpPr>
        <p:spPr>
          <a:xfrm>
            <a:off x="104075" y="1345308"/>
            <a:ext cx="8858700" cy="341629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 1,919 headlines</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 23,634 tokens</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 1,872 native Czech speakers participated</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 1,162 participants re-tested a month later</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 All participants completed a mood questionnaire, e.g. how tired/happy/anxious they were before reading</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Lemmatization and </a:t>
            </a:r>
            <a:r>
              <a:rPr lang="en-GB" sz="3000" dirty="0" err="1">
                <a:latin typeface="Yanone Kaffeesatz"/>
                <a:ea typeface="Yanone Kaffeesatz"/>
                <a:cs typeface="Yanone Kaffeesatz"/>
                <a:sym typeface="Yanone Kaffeesatz"/>
              </a:rPr>
              <a:t>PoS</a:t>
            </a:r>
            <a:r>
              <a:rPr lang="en-GB" sz="3000" dirty="0">
                <a:latin typeface="Yanone Kaffeesatz"/>
                <a:ea typeface="Yanone Kaffeesatz"/>
                <a:cs typeface="Yanone Kaffeesatz"/>
                <a:sym typeface="Yanone Kaffeesatz"/>
              </a:rPr>
              <a:t> tagging using </a:t>
            </a:r>
            <a:r>
              <a:rPr lang="en-GB" sz="3000" dirty="0" err="1">
                <a:latin typeface="Yanone Kaffeesatz"/>
                <a:ea typeface="Yanone Kaffeesatz"/>
                <a:cs typeface="Yanone Kaffeesatz"/>
                <a:sym typeface="Yanone Kaffeesatz"/>
              </a:rPr>
              <a:t>MorphoDiTa</a:t>
            </a:r>
            <a:endParaRPr sz="3000" dirty="0">
              <a:latin typeface="Yanone Kaffeesatz"/>
              <a:ea typeface="Yanone Kaffeesatz"/>
              <a:cs typeface="Yanone Kaffeesatz"/>
              <a:sym typeface="Yanone Kaffeesatz"/>
            </a:endParaRPr>
          </a:p>
        </p:txBody>
      </p:sp>
    </p:spTree>
    <p:extLst>
      <p:ext uri="{BB962C8B-B14F-4D97-AF65-F5344CB8AC3E}">
        <p14:creationId xmlns:p14="http://schemas.microsoft.com/office/powerpoint/2010/main" val="77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EA23A2CE-156F-96A4-1889-B37661949DA0}"/>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E4A4B870-1E12-E9F3-7D07-B333F04F4A5C}"/>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84DD562A-B6F4-4427-5958-330137E90BBF}"/>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D5427BD1-1F5B-D8ED-8B63-F3D4834A1E3D}"/>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ED983F77-0CDD-4E56-BDBA-239FCE81561B}"/>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4CCB15E4-2A9F-36A7-C64D-90766AE53F6F}"/>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Yanone Kaffeesatz"/>
                <a:ea typeface="Yanone Kaffeesatz"/>
                <a:cs typeface="Yanone Kaffeesatz"/>
                <a:sym typeface="Yanone Kaffeesatz"/>
              </a:rPr>
              <a:t>Self-paced reading</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8200550C-29A7-2644-632B-141EAE3958A2}"/>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D40774D1-9EF5-ECFB-151B-B1E094899FC2}"/>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9C0EE1B5-D28E-8308-B45B-6C97B4807D10}"/>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380D2226-A89D-0BA2-CB9E-DB6A0A073AE5}"/>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sp>
        <p:nvSpPr>
          <p:cNvPr id="7" name="TextBox 6">
            <a:extLst>
              <a:ext uri="{FF2B5EF4-FFF2-40B4-BE49-F238E27FC236}">
                <a16:creationId xmlns:a16="http://schemas.microsoft.com/office/drawing/2014/main" id="{89EDF6B0-0429-702E-2C57-8DD87B560CC5}"/>
              </a:ext>
            </a:extLst>
          </p:cNvPr>
          <p:cNvSpPr txBox="1"/>
          <p:nvPr/>
        </p:nvSpPr>
        <p:spPr>
          <a:xfrm>
            <a:off x="184100" y="2394578"/>
            <a:ext cx="8858699" cy="707886"/>
          </a:xfrm>
          <a:prstGeom prst="rect">
            <a:avLst/>
          </a:prstGeom>
          <a:noFill/>
          <a:ln w="57150">
            <a:solidFill>
              <a:srgbClr val="8EA77F"/>
            </a:solidFill>
          </a:ln>
        </p:spPr>
        <p:txBody>
          <a:bodyPr wrap="square">
            <a:spAutoFit/>
          </a:bodyPr>
          <a:lstStyle/>
          <a:p>
            <a:pPr algn="ctr"/>
            <a:r>
              <a:rPr lang="en-GB" sz="4000" b="0" i="0" dirty="0">
                <a:solidFill>
                  <a:srgbClr val="333333"/>
                </a:solidFill>
                <a:effectLst/>
                <a:latin typeface="Helvetica Neue" panose="02000503000000020004" pitchFamily="2" charset="0"/>
                <a:hlinkClick r:id="rId5"/>
              </a:rPr>
              <a:t>http://</a:t>
            </a:r>
            <a:r>
              <a:rPr lang="en-GB" sz="4000" b="0" i="0" dirty="0" err="1">
                <a:solidFill>
                  <a:srgbClr val="333333"/>
                </a:solidFill>
                <a:effectLst/>
                <a:latin typeface="Helvetica Neue" panose="02000503000000020004" pitchFamily="2" charset="0"/>
                <a:hlinkClick r:id="rId5"/>
              </a:rPr>
              <a:t>tinyurl.com</a:t>
            </a:r>
            <a:r>
              <a:rPr lang="en-GB" sz="4000" b="0" i="0" dirty="0">
                <a:solidFill>
                  <a:srgbClr val="333333"/>
                </a:solidFill>
                <a:effectLst/>
                <a:latin typeface="Helvetica Neue" panose="02000503000000020004" pitchFamily="2" charset="0"/>
                <a:hlinkClick r:id="rId5"/>
              </a:rPr>
              <a:t>/</a:t>
            </a:r>
            <a:r>
              <a:rPr lang="en-GB" sz="4000" b="0" i="0" dirty="0" err="1">
                <a:solidFill>
                  <a:srgbClr val="333333"/>
                </a:solidFill>
                <a:effectLst/>
                <a:latin typeface="Helvetica Neue" panose="02000503000000020004" pitchFamily="2" charset="0"/>
                <a:hlinkClick r:id="rId5"/>
              </a:rPr>
              <a:t>spr-kogntivni</a:t>
            </a:r>
            <a:endParaRPr lang="en-CZ" sz="4000" dirty="0"/>
          </a:p>
        </p:txBody>
      </p:sp>
    </p:spTree>
    <p:extLst>
      <p:ext uri="{BB962C8B-B14F-4D97-AF65-F5344CB8AC3E}">
        <p14:creationId xmlns:p14="http://schemas.microsoft.com/office/powerpoint/2010/main" val="3810636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3BB6C699-FDA2-2BCC-EA24-853AE9CBDC16}"/>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E0CC27BF-257C-0FC9-2852-A644C22C9B84}"/>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AEB1B957-031B-27E0-31DF-200D40BC39DC}"/>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28564325-4EA2-2284-F7D6-9EEB54B93460}"/>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203C606B-7FC5-7504-7F64-91A80525C46C}"/>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D7701321-C368-C26D-8CCC-35C7648837B4}"/>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Yanone Kaffeesatz"/>
                <a:ea typeface="Yanone Kaffeesatz"/>
                <a:cs typeface="Yanone Kaffeesatz"/>
                <a:sym typeface="Yanone Kaffeesatz"/>
              </a:rPr>
              <a:t>Self-paced reading</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28E29F9F-5304-2CA1-3677-33AD325C1964}"/>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2F243F1A-E410-60FD-8CF7-12415187EFB6}"/>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B26D3A40-99BE-6F6C-5A18-F94265D41718}"/>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0D0CF4D1-52CF-F642-2971-F46A036473BF}"/>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sp>
        <p:nvSpPr>
          <p:cNvPr id="2" name="Google Shape;118;p26">
            <a:extLst>
              <a:ext uri="{FF2B5EF4-FFF2-40B4-BE49-F238E27FC236}">
                <a16:creationId xmlns:a16="http://schemas.microsoft.com/office/drawing/2014/main" id="{33702679-4137-BB7F-2104-43A09F186BCF}"/>
              </a:ext>
            </a:extLst>
          </p:cNvPr>
          <p:cNvSpPr txBox="1"/>
          <p:nvPr/>
        </p:nvSpPr>
        <p:spPr>
          <a:xfrm>
            <a:off x="104075" y="1345308"/>
            <a:ext cx="8858700" cy="156963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Nearly 5 million observations</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RTs to each word in </a:t>
            </a:r>
            <a:r>
              <a:rPr lang="en-GB" sz="3000" dirty="0" err="1">
                <a:latin typeface="Yanone Kaffeesatz"/>
                <a:ea typeface="Yanone Kaffeesatz"/>
                <a:cs typeface="Yanone Kaffeesatz"/>
                <a:sym typeface="Yanone Kaffeesatz"/>
              </a:rPr>
              <a:t>ms</a:t>
            </a:r>
            <a:endParaRPr lang="en-GB" sz="3000" dirty="0">
              <a:latin typeface="Yanone Kaffeesatz"/>
              <a:ea typeface="Yanone Kaffeesatz"/>
              <a:cs typeface="Yanone Kaffeesatz"/>
              <a:sym typeface="Yanone Kaffeesatz"/>
            </a:endParaRP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Comprehension question accuracy</a:t>
            </a:r>
            <a:endParaRPr sz="3000" dirty="0">
              <a:latin typeface="Yanone Kaffeesatz"/>
              <a:ea typeface="Yanone Kaffeesatz"/>
              <a:cs typeface="Yanone Kaffeesatz"/>
              <a:sym typeface="Yanone Kaffeesatz"/>
            </a:endParaRPr>
          </a:p>
        </p:txBody>
      </p:sp>
      <p:pic>
        <p:nvPicPr>
          <p:cNvPr id="9" name="Picture 8" descr="A graph with a line&#10;&#10;Description automatically generated">
            <a:extLst>
              <a:ext uri="{FF2B5EF4-FFF2-40B4-BE49-F238E27FC236}">
                <a16:creationId xmlns:a16="http://schemas.microsoft.com/office/drawing/2014/main" id="{1DC50FEC-F494-DB8C-B621-D55DA95B7A86}"/>
              </a:ext>
            </a:extLst>
          </p:cNvPr>
          <p:cNvPicPr>
            <a:picLocks noChangeAspect="1"/>
          </p:cNvPicPr>
          <p:nvPr/>
        </p:nvPicPr>
        <p:blipFill>
          <a:blip r:embed="rId5"/>
          <a:stretch>
            <a:fillRect/>
          </a:stretch>
        </p:blipFill>
        <p:spPr>
          <a:xfrm>
            <a:off x="4762050" y="1236286"/>
            <a:ext cx="4277875" cy="3208406"/>
          </a:xfrm>
          <a:prstGeom prst="rect">
            <a:avLst/>
          </a:prstGeom>
        </p:spPr>
      </p:pic>
    </p:spTree>
    <p:extLst>
      <p:ext uri="{BB962C8B-B14F-4D97-AF65-F5344CB8AC3E}">
        <p14:creationId xmlns:p14="http://schemas.microsoft.com/office/powerpoint/2010/main" val="200748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81FB3014-3918-C84C-DDA3-2C132891A73A}"/>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240E9F9D-6CE5-5FB9-3087-8CF02E3AAD71}"/>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E93E56C8-FACC-B3F6-EA7B-635A95542B08}"/>
              </a:ext>
            </a:extLst>
          </p:cNvPr>
          <p:cNvPicPr preferRelativeResize="0"/>
          <p:nvPr/>
        </p:nvPicPr>
        <p:blipFill>
          <a:blip r:embed="rId5">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234D472A-A17F-0AE8-DB40-403DBAA5D8AD}"/>
              </a:ext>
            </a:extLst>
          </p:cNvPr>
          <p:cNvPicPr preferRelativeResize="0"/>
          <p:nvPr/>
        </p:nvPicPr>
        <p:blipFill>
          <a:blip r:embed="rId6">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86D07D76-B8FD-BE25-CA91-5F8A0A2D9A69}"/>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3CA1B4E7-C6EC-6C38-087A-4056050F9D20}"/>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err="1">
                <a:latin typeface="Yanone Kaffeesatz"/>
                <a:ea typeface="Yanone Kaffeesatz"/>
                <a:cs typeface="Yanone Kaffeesatz"/>
                <a:sym typeface="Yanone Kaffeesatz"/>
              </a:rPr>
              <a:t>MouseView</a:t>
            </a:r>
            <a:r>
              <a:rPr lang="en-GB" sz="3000" dirty="0">
                <a:latin typeface="Yanone Kaffeesatz"/>
                <a:ea typeface="Yanone Kaffeesatz"/>
                <a:cs typeface="Yanone Kaffeesatz"/>
                <a:sym typeface="Yanone Kaffeesatz"/>
              </a:rPr>
              <a:t>-Read</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C4E78371-8BE6-F394-E314-8B2374381BBA}"/>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3686D334-3567-66AC-6A1B-56C05CFA6443}"/>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C109A2F0-C386-34F9-813D-A7A65FB26064}"/>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15F0A6A7-8CB1-053D-CFEF-983F600C8C09}"/>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pic>
        <p:nvPicPr>
          <p:cNvPr id="2" name="Screen Recording 2023-12-15 at 0.09.04">
            <a:hlinkClick r:id="" action="ppaction://media"/>
            <a:extLst>
              <a:ext uri="{FF2B5EF4-FFF2-40B4-BE49-F238E27FC236}">
                <a16:creationId xmlns:a16="http://schemas.microsoft.com/office/drawing/2014/main" id="{12C74214-5C47-3FA5-119D-E819DE7843D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150" y="2003117"/>
            <a:ext cx="9144000" cy="2441575"/>
          </a:xfrm>
          <a:prstGeom prst="rect">
            <a:avLst/>
          </a:prstGeom>
        </p:spPr>
      </p:pic>
    </p:spTree>
    <p:extLst>
      <p:ext uri="{BB962C8B-B14F-4D97-AF65-F5344CB8AC3E}">
        <p14:creationId xmlns:p14="http://schemas.microsoft.com/office/powerpoint/2010/main" val="272675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37B6B133-1E18-14E4-26FE-ECA4A6C7011F}"/>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5963940B-FCB4-6CC9-8937-18EEF41AB4B6}"/>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3AA20714-6359-AB01-8662-F611B65B9662}"/>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400326CF-731C-B1B2-EB14-1371B333A42B}"/>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3B77874F-1B6A-3954-A869-2FC1691945C2}"/>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D77401AA-D0CB-4715-5053-B0946724149B}"/>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err="1">
                <a:latin typeface="Yanone Kaffeesatz"/>
                <a:ea typeface="Yanone Kaffeesatz"/>
                <a:cs typeface="Yanone Kaffeesatz"/>
                <a:sym typeface="Yanone Kaffeesatz"/>
              </a:rPr>
              <a:t>MouseView</a:t>
            </a:r>
            <a:r>
              <a:rPr lang="en-GB" sz="3000" dirty="0">
                <a:latin typeface="Yanone Kaffeesatz"/>
                <a:ea typeface="Yanone Kaffeesatz"/>
                <a:cs typeface="Yanone Kaffeesatz"/>
                <a:sym typeface="Yanone Kaffeesatz"/>
              </a:rPr>
              <a:t>-Read</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95D9155C-6F99-4123-D60C-892D2EA2B171}"/>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CE54710A-F747-B390-A87D-596A10CB1CC0}"/>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D08DCB5C-120E-8040-FD82-2F8A8493207F}"/>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8E73D0D2-8BD3-CF42-13F6-F847F7A947F1}"/>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pic>
        <p:nvPicPr>
          <p:cNvPr id="10" name="Picture 9" descr="A screenshot of a computer&#10;&#10;Description automatically generated">
            <a:extLst>
              <a:ext uri="{FF2B5EF4-FFF2-40B4-BE49-F238E27FC236}">
                <a16:creationId xmlns:a16="http://schemas.microsoft.com/office/drawing/2014/main" id="{01D8ED86-4C7A-F8CA-1B31-498032761FA9}"/>
              </a:ext>
            </a:extLst>
          </p:cNvPr>
          <p:cNvPicPr>
            <a:picLocks noChangeAspect="1"/>
          </p:cNvPicPr>
          <p:nvPr/>
        </p:nvPicPr>
        <p:blipFill>
          <a:blip r:embed="rId5"/>
          <a:stretch>
            <a:fillRect/>
          </a:stretch>
        </p:blipFill>
        <p:spPr>
          <a:xfrm>
            <a:off x="104075" y="1345308"/>
            <a:ext cx="7772400" cy="362453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7E39A09-97C3-C59B-25DD-60B6758296C4}"/>
              </a:ext>
            </a:extLst>
          </p:cNvPr>
          <p:cNvPicPr>
            <a:picLocks noChangeAspect="1"/>
          </p:cNvPicPr>
          <p:nvPr/>
        </p:nvPicPr>
        <p:blipFill>
          <a:blip r:embed="rId6"/>
          <a:stretch>
            <a:fillRect/>
          </a:stretch>
        </p:blipFill>
        <p:spPr>
          <a:xfrm>
            <a:off x="49138" y="1310675"/>
            <a:ext cx="8990787" cy="3331212"/>
          </a:xfrm>
          <a:prstGeom prst="rect">
            <a:avLst/>
          </a:prstGeom>
        </p:spPr>
      </p:pic>
    </p:spTree>
    <p:extLst>
      <p:ext uri="{BB962C8B-B14F-4D97-AF65-F5344CB8AC3E}">
        <p14:creationId xmlns:p14="http://schemas.microsoft.com/office/powerpoint/2010/main" val="30434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5BB1C7BD-B347-14CC-921C-6781E8C31E2D}"/>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45EBE595-7998-91B7-D8D6-9F52D2101B91}"/>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D3EDF820-D258-5FF3-40E8-B4CFEEA986BE}"/>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361E915E-1AF1-FF39-57E6-43F999619C44}"/>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26818921-D0D1-B864-D10A-65AC022808A4}"/>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0CAC98B1-89E8-9CBB-3F8C-B6DFF32E7513}"/>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Yanone Kaffeesatz"/>
                <a:ea typeface="Yanone Kaffeesatz"/>
                <a:cs typeface="Yanone Kaffeesatz"/>
                <a:sym typeface="Yanone Kaffeesatz"/>
              </a:rPr>
              <a:t>Lexical decision task</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D3ADDF74-7321-8C82-2441-FB03A2132BF8}"/>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898955F8-1C02-5BCC-77D5-8CE5FF38C0F8}"/>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E4343AD9-91B1-E428-DA7B-592684624A30}"/>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E64F2EE2-ABF1-AABE-B401-FC14DFF186A8}"/>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sp>
        <p:nvSpPr>
          <p:cNvPr id="2" name="Google Shape;118;p26">
            <a:extLst>
              <a:ext uri="{FF2B5EF4-FFF2-40B4-BE49-F238E27FC236}">
                <a16:creationId xmlns:a16="http://schemas.microsoft.com/office/drawing/2014/main" id="{8E302203-0FA6-5876-857D-C73968466541}"/>
              </a:ext>
            </a:extLst>
          </p:cNvPr>
          <p:cNvSpPr txBox="1"/>
          <p:nvPr/>
        </p:nvSpPr>
        <p:spPr>
          <a:xfrm>
            <a:off x="149894" y="1754972"/>
            <a:ext cx="8858700" cy="800189"/>
          </a:xfrm>
          <a:prstGeom prst="rect">
            <a:avLst/>
          </a:prstGeom>
          <a:noFill/>
          <a:ln>
            <a:noFill/>
          </a:ln>
        </p:spPr>
        <p:txBody>
          <a:bodyPr spcFirstLastPara="1" wrap="square" lIns="91425" tIns="91425" rIns="91425" bIns="91425" anchor="t" anchorCtr="0">
            <a:spAutoFit/>
          </a:bodyPr>
          <a:lstStyle/>
          <a:p>
            <a:pPr lvl="0" algn="ctr" rtl="0">
              <a:spcBef>
                <a:spcPts val="0"/>
              </a:spcBef>
              <a:spcAft>
                <a:spcPts val="0"/>
              </a:spcAft>
            </a:pPr>
            <a:r>
              <a:rPr lang="en-GB" sz="4000" dirty="0" err="1">
                <a:latin typeface="Yanone Kaffeesatz"/>
                <a:ea typeface="Yanone Kaffeesatz"/>
                <a:cs typeface="Yanone Kaffeesatz"/>
                <a:sym typeface="Yanone Kaffeesatz"/>
              </a:rPr>
              <a:t>Cze</a:t>
            </a:r>
            <a:r>
              <a:rPr lang="en-GB" sz="4000" dirty="0">
                <a:latin typeface="Yanone Kaffeesatz"/>
                <a:ea typeface="Yanone Kaffeesatz"/>
                <a:cs typeface="Yanone Kaffeesatz"/>
                <a:sym typeface="Yanone Kaffeesatz"/>
              </a:rPr>
              <a:t>-Lex: Quantification of the Czech lexicon</a:t>
            </a:r>
            <a:endParaRPr sz="4000" dirty="0">
              <a:latin typeface="Yanone Kaffeesatz"/>
              <a:ea typeface="Yanone Kaffeesatz"/>
              <a:cs typeface="Yanone Kaffeesatz"/>
              <a:sym typeface="Yanone Kaffeesatz"/>
            </a:endParaRPr>
          </a:p>
        </p:txBody>
      </p:sp>
      <p:pic>
        <p:nvPicPr>
          <p:cNvPr id="7" name="Picture 2">
            <a:extLst>
              <a:ext uri="{FF2B5EF4-FFF2-40B4-BE49-F238E27FC236}">
                <a16:creationId xmlns:a16="http://schemas.microsoft.com/office/drawing/2014/main" id="{F7620BAE-B9AF-8DB9-7E7E-7EB9622059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8611"/>
          <a:stretch/>
        </p:blipFill>
        <p:spPr bwMode="auto">
          <a:xfrm>
            <a:off x="3925800" y="2924832"/>
            <a:ext cx="1292400" cy="1383940"/>
          </a:xfrm>
          <a:prstGeom prst="ellipse">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A8761CF1-9427-4A0D-9876-3138A38B06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30" t="9418" r="4789" b="29981"/>
          <a:stretch/>
        </p:blipFill>
        <p:spPr bwMode="auto">
          <a:xfrm>
            <a:off x="2500325" y="2924832"/>
            <a:ext cx="1383617" cy="1383940"/>
          </a:xfrm>
          <a:prstGeom prst="ellipse">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5174A4AF-B7ED-838F-38FB-1F103253BA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66" t="14120" r="11414" b="32889"/>
          <a:stretch/>
        </p:blipFill>
        <p:spPr bwMode="auto">
          <a:xfrm>
            <a:off x="5260058" y="2924832"/>
            <a:ext cx="1296293" cy="138394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708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2157DE7-0048-6964-B7A7-9E9964E68523}"/>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E86B78C2-0AF8-DAF8-7DC7-1E61FAA1E24F}"/>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B0F9D39C-13C2-316D-8E06-C2CEFB368AEB}"/>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ADEAFF5A-EF01-E116-F9C7-2B2DFD0FB544}"/>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C67F3707-580C-E301-E5C1-5DD48E601E0D}"/>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CE0B4A7C-FB0F-6112-8985-FCD100EE5BD1}"/>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Lexical decision task</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71298E34-A330-06C7-3BA3-AB86EB9F3511}"/>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2DCE23AB-270D-08C9-D4B4-2BCE89D35422}"/>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0BF30552-F71F-054C-610B-C40E56B252F8}"/>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BCB8CDF6-CD92-5513-B0D0-8741081F44BE}"/>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sp>
        <p:nvSpPr>
          <p:cNvPr id="2" name="Google Shape;118;p26">
            <a:extLst>
              <a:ext uri="{FF2B5EF4-FFF2-40B4-BE49-F238E27FC236}">
                <a16:creationId xmlns:a16="http://schemas.microsoft.com/office/drawing/2014/main" id="{C7133129-5860-A791-2DCB-4B5800ADA276}"/>
              </a:ext>
            </a:extLst>
          </p:cNvPr>
          <p:cNvSpPr txBox="1"/>
          <p:nvPr/>
        </p:nvSpPr>
        <p:spPr>
          <a:xfrm>
            <a:off x="104075" y="1345308"/>
            <a:ext cx="8858700" cy="341629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14,407 items</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9,605 real Czech words</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4,802 pseudo-Czech words</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Same words as in the </a:t>
            </a:r>
            <a:r>
              <a:rPr lang="en-GB" sz="3000" dirty="0" err="1">
                <a:latin typeface="Yanone Kaffeesatz"/>
                <a:ea typeface="Yanone Kaffeesatz"/>
                <a:cs typeface="Yanone Kaffeesatz"/>
                <a:sym typeface="Yanone Kaffeesatz"/>
              </a:rPr>
              <a:t>HeCz</a:t>
            </a:r>
            <a:r>
              <a:rPr lang="en-GB" sz="3000" dirty="0">
                <a:latin typeface="Yanone Kaffeesatz"/>
                <a:ea typeface="Yanone Kaffeesatz"/>
                <a:cs typeface="Yanone Kaffeesatz"/>
                <a:sym typeface="Yanone Kaffeesatz"/>
              </a:rPr>
              <a:t> headlines and some others</a:t>
            </a: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1,273 participants</a:t>
            </a:r>
          </a:p>
          <a:p>
            <a:pPr marL="457200" lvl="0" indent="-457200" algn="l" rtl="0">
              <a:spcBef>
                <a:spcPts val="0"/>
              </a:spcBef>
              <a:spcAft>
                <a:spcPts val="0"/>
              </a:spcAft>
              <a:buFont typeface="Arial" panose="020B0604020202020204" pitchFamily="34" charset="0"/>
              <a:buChar char="•"/>
            </a:pPr>
            <a:endParaRPr lang="en-GB" sz="3000" dirty="0">
              <a:latin typeface="Yanone Kaffeesatz"/>
              <a:ea typeface="Yanone Kaffeesatz"/>
              <a:cs typeface="Yanone Kaffeesatz"/>
              <a:sym typeface="Yanone Kaffeesatz"/>
            </a:endParaRPr>
          </a:p>
          <a:p>
            <a:pPr marL="457200" lvl="0" indent="-457200" algn="l" rtl="0">
              <a:spcBef>
                <a:spcPts val="0"/>
              </a:spcBef>
              <a:spcAft>
                <a:spcPts val="0"/>
              </a:spcAft>
              <a:buFont typeface="Arial" panose="020B0604020202020204" pitchFamily="34" charset="0"/>
              <a:buChar char="•"/>
            </a:pPr>
            <a:r>
              <a:rPr lang="en-GB" sz="3000" dirty="0">
                <a:latin typeface="Yanone Kaffeesatz"/>
                <a:ea typeface="Yanone Kaffeesatz"/>
                <a:cs typeface="Yanone Kaffeesatz"/>
                <a:sym typeface="Yanone Kaffeesatz"/>
              </a:rPr>
              <a:t>RTs and accuracy for each item</a:t>
            </a:r>
          </a:p>
        </p:txBody>
      </p:sp>
    </p:spTree>
    <p:extLst>
      <p:ext uri="{BB962C8B-B14F-4D97-AF65-F5344CB8AC3E}">
        <p14:creationId xmlns:p14="http://schemas.microsoft.com/office/powerpoint/2010/main" val="14128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45030462-BC19-0DE7-4E0D-67A47AC6C1B5}"/>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A6CFA754-328D-C290-3A79-3D66D45DF946}"/>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FEBF0BD8-87CC-2847-9E53-5442C3570C33}"/>
              </a:ext>
            </a:extLst>
          </p:cNvPr>
          <p:cNvPicPr preferRelativeResize="0"/>
          <p:nvPr/>
        </p:nvPicPr>
        <p:blipFill>
          <a:blip r:embed="rId5">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3334B2CD-4DF8-2C59-9B80-42FF5180AEAA}"/>
              </a:ext>
            </a:extLst>
          </p:cNvPr>
          <p:cNvPicPr preferRelativeResize="0"/>
          <p:nvPr/>
        </p:nvPicPr>
        <p:blipFill>
          <a:blip r:embed="rId6">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EDD233D0-0AB5-D020-6A31-C0FA6013EBDF}"/>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CE3A962F-185F-5614-CA28-F1F248DD56FA}"/>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Lexical decision task</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50FAD248-0817-A886-E1DE-AE788DADF58B}"/>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5F07596D-25E4-7D13-3DD7-3FE96E0BD5C4}"/>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7146E5CE-F22A-EEFF-B667-F5B0808CCD20}"/>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7DDFA1AB-7B95-6FCD-82E8-ED82367A6632}"/>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pic>
        <p:nvPicPr>
          <p:cNvPr id="7" name="example_trial">
            <a:hlinkClick r:id="" action="ppaction://media"/>
            <a:extLst>
              <a:ext uri="{FF2B5EF4-FFF2-40B4-BE49-F238E27FC236}">
                <a16:creationId xmlns:a16="http://schemas.microsoft.com/office/drawing/2014/main" id="{7D288F81-8374-750E-D7BF-8967C209383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2390" y="1379865"/>
            <a:ext cx="4840698" cy="3700769"/>
          </a:xfrm>
          <a:prstGeom prst="rect">
            <a:avLst/>
          </a:prstGeom>
        </p:spPr>
      </p:pic>
      <p:pic>
        <p:nvPicPr>
          <p:cNvPr id="8" name="Picture 7">
            <a:extLst>
              <a:ext uri="{FF2B5EF4-FFF2-40B4-BE49-F238E27FC236}">
                <a16:creationId xmlns:a16="http://schemas.microsoft.com/office/drawing/2014/main" id="{3E169FEA-1B75-ADBA-FE58-B327C52A6313}"/>
              </a:ext>
            </a:extLst>
          </p:cNvPr>
          <p:cNvPicPr>
            <a:picLocks noChangeAspect="1"/>
          </p:cNvPicPr>
          <p:nvPr/>
        </p:nvPicPr>
        <p:blipFill>
          <a:blip r:embed="rId8"/>
          <a:stretch>
            <a:fillRect/>
          </a:stretch>
        </p:blipFill>
        <p:spPr>
          <a:xfrm>
            <a:off x="5879255" y="2868413"/>
            <a:ext cx="3029803" cy="2275087"/>
          </a:xfrm>
          <a:prstGeom prst="rect">
            <a:avLst/>
          </a:prstGeom>
        </p:spPr>
      </p:pic>
    </p:spTree>
    <p:extLst>
      <p:ext uri="{BB962C8B-B14F-4D97-AF65-F5344CB8AC3E}">
        <p14:creationId xmlns:p14="http://schemas.microsoft.com/office/powerpoint/2010/main" val="37593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742FE6F-87A0-CCB1-868B-1D6730F8521D}"/>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43859E28-7CBE-2B85-4046-A93341CADA91}"/>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59D5B57F-7E2E-0D43-7669-95FB8A1883B6}"/>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94287B95-A8C1-3A9F-A55C-F561BDB54ECC}"/>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cxnSp>
        <p:nvCxnSpPr>
          <p:cNvPr id="117" name="Google Shape;117;p26">
            <a:extLst>
              <a:ext uri="{FF2B5EF4-FFF2-40B4-BE49-F238E27FC236}">
                <a16:creationId xmlns:a16="http://schemas.microsoft.com/office/drawing/2014/main" id="{5A2EF1DE-8C3E-FB02-5FE5-55C92E0EAF2F}"/>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2125764F-1A47-5604-A99E-827C94C66230}"/>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Lexical decision task</a:t>
            </a:r>
            <a:endParaRPr sz="3000" dirty="0">
              <a:latin typeface="Yanone Kaffeesatz"/>
              <a:ea typeface="Yanone Kaffeesatz"/>
              <a:cs typeface="Yanone Kaffeesatz"/>
              <a:sym typeface="Yanone Kaffeesatz"/>
            </a:endParaRPr>
          </a:p>
        </p:txBody>
      </p:sp>
      <p:sp>
        <p:nvSpPr>
          <p:cNvPr id="3" name="Google Shape;113;p26">
            <a:extLst>
              <a:ext uri="{FF2B5EF4-FFF2-40B4-BE49-F238E27FC236}">
                <a16:creationId xmlns:a16="http://schemas.microsoft.com/office/drawing/2014/main" id="{84CB3AC4-D3F8-A809-72E7-7ECF57ECE5E8}"/>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4" name="Google Shape;114;p26">
            <a:extLst>
              <a:ext uri="{FF2B5EF4-FFF2-40B4-BE49-F238E27FC236}">
                <a16:creationId xmlns:a16="http://schemas.microsoft.com/office/drawing/2014/main" id="{DBC2A309-101F-ED87-829E-50CC1F1914AA}"/>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Processing</a:t>
            </a:r>
            <a:endParaRPr dirty="0">
              <a:solidFill>
                <a:schemeClr val="bg1"/>
              </a:solidFill>
              <a:latin typeface="Yanone Kaffeesatz"/>
              <a:ea typeface="Yanone Kaffeesatz"/>
              <a:cs typeface="Yanone Kaffeesatz"/>
              <a:sym typeface="Yanone Kaffeesatz"/>
            </a:endParaRPr>
          </a:p>
        </p:txBody>
      </p:sp>
      <p:sp>
        <p:nvSpPr>
          <p:cNvPr id="5" name="Google Shape;115;p26">
            <a:extLst>
              <a:ext uri="{FF2B5EF4-FFF2-40B4-BE49-F238E27FC236}">
                <a16:creationId xmlns:a16="http://schemas.microsoft.com/office/drawing/2014/main" id="{D3C3EF81-0472-4493-D8F4-53F9160896FC}"/>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6" name="Google Shape;116;p26">
            <a:extLst>
              <a:ext uri="{FF2B5EF4-FFF2-40B4-BE49-F238E27FC236}">
                <a16:creationId xmlns:a16="http://schemas.microsoft.com/office/drawing/2014/main" id="{D3B174B3-0BDB-5AE0-C8E9-B00306325704}"/>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pic>
        <p:nvPicPr>
          <p:cNvPr id="8" name="Picture 7">
            <a:extLst>
              <a:ext uri="{FF2B5EF4-FFF2-40B4-BE49-F238E27FC236}">
                <a16:creationId xmlns:a16="http://schemas.microsoft.com/office/drawing/2014/main" id="{A1D7834F-0143-5E43-9415-E0154996D253}"/>
              </a:ext>
            </a:extLst>
          </p:cNvPr>
          <p:cNvPicPr>
            <a:picLocks noChangeAspect="1"/>
          </p:cNvPicPr>
          <p:nvPr/>
        </p:nvPicPr>
        <p:blipFill>
          <a:blip r:embed="rId5"/>
          <a:stretch>
            <a:fillRect/>
          </a:stretch>
        </p:blipFill>
        <p:spPr>
          <a:xfrm>
            <a:off x="4611622" y="1378021"/>
            <a:ext cx="4431178" cy="3544942"/>
          </a:xfrm>
          <a:prstGeom prst="rect">
            <a:avLst/>
          </a:prstGeom>
        </p:spPr>
      </p:pic>
      <p:pic>
        <p:nvPicPr>
          <p:cNvPr id="10" name="Picture 9">
            <a:extLst>
              <a:ext uri="{FF2B5EF4-FFF2-40B4-BE49-F238E27FC236}">
                <a16:creationId xmlns:a16="http://schemas.microsoft.com/office/drawing/2014/main" id="{F21BEBCB-3358-1BC4-48C4-9C120907942E}"/>
              </a:ext>
            </a:extLst>
          </p:cNvPr>
          <p:cNvPicPr>
            <a:picLocks noChangeAspect="1"/>
          </p:cNvPicPr>
          <p:nvPr/>
        </p:nvPicPr>
        <p:blipFill>
          <a:blip r:embed="rId6"/>
          <a:stretch>
            <a:fillRect/>
          </a:stretch>
        </p:blipFill>
        <p:spPr>
          <a:xfrm>
            <a:off x="0" y="1378021"/>
            <a:ext cx="4431176" cy="3544941"/>
          </a:xfrm>
          <a:prstGeom prst="rect">
            <a:avLst/>
          </a:prstGeom>
        </p:spPr>
      </p:pic>
    </p:spTree>
    <p:extLst>
      <p:ext uri="{BB962C8B-B14F-4D97-AF65-F5344CB8AC3E}">
        <p14:creationId xmlns:p14="http://schemas.microsoft.com/office/powerpoint/2010/main" val="153943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9"/>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83" name="Google Shape;183;p29"/>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84" name="Google Shape;184;p29"/>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85" name="Google Shape;185;p29"/>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86" name="Google Shape;186;p29"/>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87" name="Google Shape;187;p29"/>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88" name="Google Shape;188;p29"/>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89" name="Google Shape;189;p29"/>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Yanone Kaffeesatz"/>
                <a:ea typeface="Yanone Kaffeesatz"/>
                <a:cs typeface="Yanone Kaffeesatz"/>
                <a:sym typeface="Yanone Kaffeesatz"/>
              </a:rPr>
              <a:t>Traditional studies</a:t>
            </a:r>
            <a:endParaRPr sz="3000">
              <a:latin typeface="Yanone Kaffeesatz"/>
              <a:ea typeface="Yanone Kaffeesatz"/>
              <a:cs typeface="Yanone Kaffeesatz"/>
              <a:sym typeface="Yanone Kaffeesatz"/>
            </a:endParaRPr>
          </a:p>
        </p:txBody>
      </p:sp>
      <p:sp>
        <p:nvSpPr>
          <p:cNvPr id="190" name="Google Shape;190;p29"/>
          <p:cNvSpPr/>
          <p:nvPr/>
        </p:nvSpPr>
        <p:spPr>
          <a:xfrm>
            <a:off x="1525650" y="3713550"/>
            <a:ext cx="150900" cy="150900"/>
          </a:xfrm>
          <a:prstGeom prst="ellipse">
            <a:avLst/>
          </a:prstGeom>
          <a:solidFill>
            <a:srgbClr val="274E1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91" name="Google Shape;191;p29"/>
          <p:cNvCxnSpPr/>
          <p:nvPr/>
        </p:nvCxnSpPr>
        <p:spPr>
          <a:xfrm>
            <a:off x="1601100" y="3636300"/>
            <a:ext cx="0" cy="305400"/>
          </a:xfrm>
          <a:prstGeom prst="straightConnector1">
            <a:avLst/>
          </a:prstGeom>
          <a:noFill/>
          <a:ln w="19050" cap="flat" cmpd="sng">
            <a:solidFill>
              <a:srgbClr val="274E13"/>
            </a:solidFill>
            <a:prstDash val="solid"/>
            <a:round/>
            <a:headEnd type="none" w="med" len="med"/>
            <a:tailEnd type="none" w="med" len="med"/>
          </a:ln>
        </p:spPr>
      </p:cxnSp>
      <p:grpSp>
        <p:nvGrpSpPr>
          <p:cNvPr id="192" name="Google Shape;192;p29"/>
          <p:cNvGrpSpPr/>
          <p:nvPr/>
        </p:nvGrpSpPr>
        <p:grpSpPr>
          <a:xfrm>
            <a:off x="4365800" y="1949700"/>
            <a:ext cx="150900" cy="305400"/>
            <a:chOff x="4365800" y="1949700"/>
            <a:chExt cx="150900" cy="305400"/>
          </a:xfrm>
        </p:grpSpPr>
        <p:cxnSp>
          <p:nvCxnSpPr>
            <p:cNvPr id="193" name="Google Shape;193;p29"/>
            <p:cNvCxnSpPr/>
            <p:nvPr/>
          </p:nvCxnSpPr>
          <p:spPr>
            <a:xfrm>
              <a:off x="4441250" y="1949700"/>
              <a:ext cx="0" cy="305400"/>
            </a:xfrm>
            <a:prstGeom prst="straightConnector1">
              <a:avLst/>
            </a:prstGeom>
            <a:noFill/>
            <a:ln w="19050" cap="flat" cmpd="sng">
              <a:solidFill>
                <a:srgbClr val="C4E6B8"/>
              </a:solidFill>
              <a:prstDash val="solid"/>
              <a:round/>
              <a:headEnd type="none" w="med" len="med"/>
              <a:tailEnd type="none" w="med" len="med"/>
            </a:ln>
          </p:spPr>
        </p:cxnSp>
        <p:sp>
          <p:nvSpPr>
            <p:cNvPr id="194" name="Google Shape;194;p29"/>
            <p:cNvSpPr/>
            <p:nvPr/>
          </p:nvSpPr>
          <p:spPr>
            <a:xfrm>
              <a:off x="4365800" y="2026950"/>
              <a:ext cx="150900" cy="150900"/>
            </a:xfrm>
            <a:prstGeom prst="ellipse">
              <a:avLst/>
            </a:prstGeom>
            <a:solidFill>
              <a:srgbClr val="C4E6B8"/>
            </a:solidFill>
            <a:ln w="9525" cap="flat" cmpd="sng">
              <a:solidFill>
                <a:srgbClr val="C4E6B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95" name="Google Shape;195;p29"/>
          <p:cNvGrpSpPr/>
          <p:nvPr/>
        </p:nvGrpSpPr>
        <p:grpSpPr>
          <a:xfrm>
            <a:off x="332677" y="1486375"/>
            <a:ext cx="4726973" cy="3724925"/>
            <a:chOff x="104077" y="1486375"/>
            <a:chExt cx="4726973" cy="3724925"/>
          </a:xfrm>
        </p:grpSpPr>
        <p:cxnSp>
          <p:nvCxnSpPr>
            <p:cNvPr id="196" name="Google Shape;196;p29"/>
            <p:cNvCxnSpPr/>
            <p:nvPr/>
          </p:nvCxnSpPr>
          <p:spPr>
            <a:xfrm>
              <a:off x="664050" y="1486375"/>
              <a:ext cx="0" cy="3084000"/>
            </a:xfrm>
            <a:prstGeom prst="straightConnector1">
              <a:avLst/>
            </a:prstGeom>
            <a:noFill/>
            <a:ln w="19050" cap="flat" cmpd="sng">
              <a:solidFill>
                <a:schemeClr val="dk2"/>
              </a:solidFill>
              <a:prstDash val="solid"/>
              <a:round/>
              <a:headEnd type="none" w="med" len="med"/>
              <a:tailEnd type="none" w="med" len="med"/>
            </a:ln>
          </p:spPr>
        </p:cxnSp>
        <p:cxnSp>
          <p:nvCxnSpPr>
            <p:cNvPr id="197" name="Google Shape;197;p29"/>
            <p:cNvCxnSpPr/>
            <p:nvPr/>
          </p:nvCxnSpPr>
          <p:spPr>
            <a:xfrm rot="10800000">
              <a:off x="664050" y="4570375"/>
              <a:ext cx="4167000" cy="0"/>
            </a:xfrm>
            <a:prstGeom prst="straightConnector1">
              <a:avLst/>
            </a:prstGeom>
            <a:noFill/>
            <a:ln w="19050" cap="flat" cmpd="sng">
              <a:solidFill>
                <a:schemeClr val="dk2"/>
              </a:solidFill>
              <a:prstDash val="solid"/>
              <a:round/>
              <a:headEnd type="none" w="med" len="med"/>
              <a:tailEnd type="none" w="med" len="med"/>
            </a:ln>
          </p:spPr>
        </p:cxnSp>
        <p:sp>
          <p:nvSpPr>
            <p:cNvPr id="198" name="Google Shape;198;p29"/>
            <p:cNvSpPr txBox="1"/>
            <p:nvPr/>
          </p:nvSpPr>
          <p:spPr>
            <a:xfrm>
              <a:off x="1032300" y="4570375"/>
              <a:ext cx="6804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low</a:t>
              </a:r>
              <a:endParaRPr sz="1800">
                <a:solidFill>
                  <a:schemeClr val="dk2"/>
                </a:solidFill>
              </a:endParaRPr>
            </a:p>
          </p:txBody>
        </p:sp>
        <p:sp>
          <p:nvSpPr>
            <p:cNvPr id="199" name="Google Shape;199;p29"/>
            <p:cNvSpPr txBox="1"/>
            <p:nvPr/>
          </p:nvSpPr>
          <p:spPr>
            <a:xfrm>
              <a:off x="3872450" y="4570375"/>
              <a:ext cx="6804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high</a:t>
              </a:r>
              <a:endParaRPr sz="1800">
                <a:solidFill>
                  <a:schemeClr val="dk2"/>
                </a:solidFill>
              </a:endParaRPr>
            </a:p>
          </p:txBody>
        </p:sp>
        <p:sp>
          <p:nvSpPr>
            <p:cNvPr id="200" name="Google Shape;200;p29"/>
            <p:cNvSpPr txBox="1"/>
            <p:nvPr/>
          </p:nvSpPr>
          <p:spPr>
            <a:xfrm>
              <a:off x="1845450" y="4760100"/>
              <a:ext cx="18042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frequency</a:t>
              </a:r>
              <a:endParaRPr sz="1800">
                <a:solidFill>
                  <a:schemeClr val="dk2"/>
                </a:solidFill>
              </a:endParaRPr>
            </a:p>
          </p:txBody>
        </p:sp>
        <p:sp>
          <p:nvSpPr>
            <p:cNvPr id="201" name="Google Shape;201;p29"/>
            <p:cNvSpPr txBox="1"/>
            <p:nvPr/>
          </p:nvSpPr>
          <p:spPr>
            <a:xfrm rot="-5398857">
              <a:off x="-572123" y="2703452"/>
              <a:ext cx="18042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rPr>
                <a:t>accuracy</a:t>
              </a:r>
              <a:endParaRPr sz="1800">
                <a:solidFill>
                  <a:schemeClr val="dk2"/>
                </a:solidFill>
              </a:endParaRPr>
            </a:p>
          </p:txBody>
        </p:sp>
      </p:grpSp>
      <p:grpSp>
        <p:nvGrpSpPr>
          <p:cNvPr id="202" name="Google Shape;202;p29"/>
          <p:cNvGrpSpPr/>
          <p:nvPr/>
        </p:nvGrpSpPr>
        <p:grpSpPr>
          <a:xfrm>
            <a:off x="2087338" y="3132900"/>
            <a:ext cx="150900" cy="305400"/>
            <a:chOff x="2136425" y="3132900"/>
            <a:chExt cx="150900" cy="305400"/>
          </a:xfrm>
        </p:grpSpPr>
        <p:sp>
          <p:nvSpPr>
            <p:cNvPr id="203" name="Google Shape;203;p29"/>
            <p:cNvSpPr/>
            <p:nvPr/>
          </p:nvSpPr>
          <p:spPr>
            <a:xfrm>
              <a:off x="2136425" y="3210150"/>
              <a:ext cx="150900" cy="1509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4" name="Google Shape;204;p29"/>
            <p:cNvCxnSpPr/>
            <p:nvPr/>
          </p:nvCxnSpPr>
          <p:spPr>
            <a:xfrm>
              <a:off x="2211875" y="3132900"/>
              <a:ext cx="0" cy="305400"/>
            </a:xfrm>
            <a:prstGeom prst="straightConnector1">
              <a:avLst/>
            </a:prstGeom>
            <a:noFill/>
            <a:ln w="19050" cap="flat" cmpd="sng">
              <a:solidFill>
                <a:srgbClr val="38761D"/>
              </a:solidFill>
              <a:prstDash val="solid"/>
              <a:round/>
              <a:headEnd type="none" w="med" len="med"/>
              <a:tailEnd type="none" w="med" len="med"/>
            </a:ln>
          </p:spPr>
        </p:cxnSp>
      </p:grpSp>
      <p:grpSp>
        <p:nvGrpSpPr>
          <p:cNvPr id="205" name="Google Shape;205;p29"/>
          <p:cNvGrpSpPr/>
          <p:nvPr/>
        </p:nvGrpSpPr>
        <p:grpSpPr>
          <a:xfrm>
            <a:off x="2396025" y="2950500"/>
            <a:ext cx="150900" cy="305400"/>
            <a:chOff x="2450450" y="2950500"/>
            <a:chExt cx="150900" cy="305400"/>
          </a:xfrm>
        </p:grpSpPr>
        <p:sp>
          <p:nvSpPr>
            <p:cNvPr id="206" name="Google Shape;206;p29"/>
            <p:cNvSpPr/>
            <p:nvPr/>
          </p:nvSpPr>
          <p:spPr>
            <a:xfrm>
              <a:off x="2450450" y="3027750"/>
              <a:ext cx="150900" cy="1509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07" name="Google Shape;207;p29"/>
            <p:cNvCxnSpPr/>
            <p:nvPr/>
          </p:nvCxnSpPr>
          <p:spPr>
            <a:xfrm>
              <a:off x="2525900" y="2950500"/>
              <a:ext cx="0" cy="305400"/>
            </a:xfrm>
            <a:prstGeom prst="straightConnector1">
              <a:avLst/>
            </a:prstGeom>
            <a:noFill/>
            <a:ln w="19050" cap="flat" cmpd="sng">
              <a:solidFill>
                <a:srgbClr val="38761D"/>
              </a:solidFill>
              <a:prstDash val="solid"/>
              <a:round/>
              <a:headEnd type="none" w="med" len="med"/>
              <a:tailEnd type="none" w="med" len="med"/>
            </a:ln>
          </p:spPr>
        </p:cxnSp>
      </p:grpSp>
      <p:grpSp>
        <p:nvGrpSpPr>
          <p:cNvPr id="208" name="Google Shape;208;p29"/>
          <p:cNvGrpSpPr/>
          <p:nvPr/>
        </p:nvGrpSpPr>
        <p:grpSpPr>
          <a:xfrm>
            <a:off x="2677475" y="2827500"/>
            <a:ext cx="150900" cy="305400"/>
            <a:chOff x="2764475" y="2827500"/>
            <a:chExt cx="150900" cy="305400"/>
          </a:xfrm>
        </p:grpSpPr>
        <p:sp>
          <p:nvSpPr>
            <p:cNvPr id="209" name="Google Shape;209;p29"/>
            <p:cNvSpPr/>
            <p:nvPr/>
          </p:nvSpPr>
          <p:spPr>
            <a:xfrm>
              <a:off x="2764475" y="2904750"/>
              <a:ext cx="150900" cy="150900"/>
            </a:xfrm>
            <a:prstGeom prst="ellipse">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0" name="Google Shape;210;p29"/>
            <p:cNvCxnSpPr/>
            <p:nvPr/>
          </p:nvCxnSpPr>
          <p:spPr>
            <a:xfrm>
              <a:off x="2839925" y="2827500"/>
              <a:ext cx="0" cy="305400"/>
            </a:xfrm>
            <a:prstGeom prst="straightConnector1">
              <a:avLst/>
            </a:prstGeom>
            <a:noFill/>
            <a:ln w="19050" cap="flat" cmpd="sng">
              <a:solidFill>
                <a:srgbClr val="6AA84F"/>
              </a:solidFill>
              <a:prstDash val="solid"/>
              <a:round/>
              <a:headEnd type="none" w="med" len="med"/>
              <a:tailEnd type="none" w="med" len="med"/>
            </a:ln>
          </p:spPr>
        </p:cxnSp>
      </p:grpSp>
      <p:grpSp>
        <p:nvGrpSpPr>
          <p:cNvPr id="211" name="Google Shape;211;p29"/>
          <p:cNvGrpSpPr/>
          <p:nvPr/>
        </p:nvGrpSpPr>
        <p:grpSpPr>
          <a:xfrm>
            <a:off x="2993482" y="2719055"/>
            <a:ext cx="150900" cy="305400"/>
            <a:chOff x="3084275" y="2645100"/>
            <a:chExt cx="150900" cy="305400"/>
          </a:xfrm>
        </p:grpSpPr>
        <p:sp>
          <p:nvSpPr>
            <p:cNvPr id="212" name="Google Shape;212;p29"/>
            <p:cNvSpPr/>
            <p:nvPr/>
          </p:nvSpPr>
          <p:spPr>
            <a:xfrm>
              <a:off x="3084275" y="2722350"/>
              <a:ext cx="150900" cy="150900"/>
            </a:xfrm>
            <a:prstGeom prst="ellipse">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3" name="Google Shape;213;p29"/>
            <p:cNvCxnSpPr/>
            <p:nvPr/>
          </p:nvCxnSpPr>
          <p:spPr>
            <a:xfrm>
              <a:off x="3159725" y="2645100"/>
              <a:ext cx="0" cy="305400"/>
            </a:xfrm>
            <a:prstGeom prst="straightConnector1">
              <a:avLst/>
            </a:prstGeom>
            <a:noFill/>
            <a:ln w="19050" cap="flat" cmpd="sng">
              <a:solidFill>
                <a:srgbClr val="6AA84F"/>
              </a:solidFill>
              <a:prstDash val="solid"/>
              <a:round/>
              <a:headEnd type="none" w="med" len="med"/>
              <a:tailEnd type="none" w="med" len="med"/>
            </a:ln>
          </p:spPr>
        </p:cxnSp>
      </p:grpSp>
      <p:grpSp>
        <p:nvGrpSpPr>
          <p:cNvPr id="214" name="Google Shape;214;p29"/>
          <p:cNvGrpSpPr/>
          <p:nvPr/>
        </p:nvGrpSpPr>
        <p:grpSpPr>
          <a:xfrm>
            <a:off x="3291663" y="2568800"/>
            <a:ext cx="150900" cy="305400"/>
            <a:chOff x="3392550" y="2567850"/>
            <a:chExt cx="150900" cy="305400"/>
          </a:xfrm>
        </p:grpSpPr>
        <p:sp>
          <p:nvSpPr>
            <p:cNvPr id="215" name="Google Shape;215;p29"/>
            <p:cNvSpPr/>
            <p:nvPr/>
          </p:nvSpPr>
          <p:spPr>
            <a:xfrm>
              <a:off x="3392550" y="2645100"/>
              <a:ext cx="150900" cy="150900"/>
            </a:xfrm>
            <a:prstGeom prst="ellipse">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6" name="Google Shape;216;p29"/>
            <p:cNvCxnSpPr/>
            <p:nvPr/>
          </p:nvCxnSpPr>
          <p:spPr>
            <a:xfrm>
              <a:off x="3468000" y="2567850"/>
              <a:ext cx="0" cy="305400"/>
            </a:xfrm>
            <a:prstGeom prst="straightConnector1">
              <a:avLst/>
            </a:prstGeom>
            <a:noFill/>
            <a:ln w="19050" cap="flat" cmpd="sng">
              <a:solidFill>
                <a:srgbClr val="93C47D"/>
              </a:solidFill>
              <a:prstDash val="solid"/>
              <a:round/>
              <a:headEnd type="none" w="med" len="med"/>
              <a:tailEnd type="none" w="med" len="med"/>
            </a:ln>
          </p:spPr>
        </p:cxnSp>
      </p:grpSp>
      <p:grpSp>
        <p:nvGrpSpPr>
          <p:cNvPr id="217" name="Google Shape;217;p29"/>
          <p:cNvGrpSpPr/>
          <p:nvPr/>
        </p:nvGrpSpPr>
        <p:grpSpPr>
          <a:xfrm>
            <a:off x="3574187" y="2557055"/>
            <a:ext cx="150900" cy="305400"/>
            <a:chOff x="3614013" y="2416950"/>
            <a:chExt cx="150900" cy="305400"/>
          </a:xfrm>
        </p:grpSpPr>
        <p:sp>
          <p:nvSpPr>
            <p:cNvPr id="218" name="Google Shape;218;p29"/>
            <p:cNvSpPr/>
            <p:nvPr/>
          </p:nvSpPr>
          <p:spPr>
            <a:xfrm>
              <a:off x="3614013" y="2494200"/>
              <a:ext cx="150900" cy="150900"/>
            </a:xfrm>
            <a:prstGeom prst="ellipse">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9" name="Google Shape;219;p29"/>
            <p:cNvCxnSpPr/>
            <p:nvPr/>
          </p:nvCxnSpPr>
          <p:spPr>
            <a:xfrm>
              <a:off x="3689463" y="2416950"/>
              <a:ext cx="0" cy="305400"/>
            </a:xfrm>
            <a:prstGeom prst="straightConnector1">
              <a:avLst/>
            </a:prstGeom>
            <a:noFill/>
            <a:ln w="19050" cap="flat" cmpd="sng">
              <a:solidFill>
                <a:srgbClr val="93C47D"/>
              </a:solidFill>
              <a:prstDash val="solid"/>
              <a:round/>
              <a:headEnd type="none" w="med" len="med"/>
              <a:tailEnd type="none" w="med" len="med"/>
            </a:ln>
          </p:spPr>
        </p:cxnSp>
      </p:grpSp>
      <p:grpSp>
        <p:nvGrpSpPr>
          <p:cNvPr id="220" name="Google Shape;220;p29"/>
          <p:cNvGrpSpPr/>
          <p:nvPr/>
        </p:nvGrpSpPr>
        <p:grpSpPr>
          <a:xfrm>
            <a:off x="3832714" y="2376729"/>
            <a:ext cx="150900" cy="305400"/>
            <a:chOff x="3870338" y="2263400"/>
            <a:chExt cx="150900" cy="305400"/>
          </a:xfrm>
        </p:grpSpPr>
        <p:sp>
          <p:nvSpPr>
            <p:cNvPr id="221" name="Google Shape;221;p29"/>
            <p:cNvSpPr/>
            <p:nvPr/>
          </p:nvSpPr>
          <p:spPr>
            <a:xfrm>
              <a:off x="3870338" y="2340650"/>
              <a:ext cx="150900" cy="150900"/>
            </a:xfrm>
            <a:prstGeom prst="ellipse">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22" name="Google Shape;222;p29"/>
            <p:cNvCxnSpPr/>
            <p:nvPr/>
          </p:nvCxnSpPr>
          <p:spPr>
            <a:xfrm>
              <a:off x="3945788" y="2263400"/>
              <a:ext cx="0" cy="305400"/>
            </a:xfrm>
            <a:prstGeom prst="straightConnector1">
              <a:avLst/>
            </a:prstGeom>
            <a:noFill/>
            <a:ln w="19050" cap="flat" cmpd="sng">
              <a:solidFill>
                <a:srgbClr val="B6D7A8"/>
              </a:solidFill>
              <a:prstDash val="solid"/>
              <a:round/>
              <a:headEnd type="none" w="med" len="med"/>
              <a:tailEnd type="none" w="med" len="med"/>
            </a:ln>
          </p:spPr>
        </p:cxnSp>
      </p:grpSp>
      <p:grpSp>
        <p:nvGrpSpPr>
          <p:cNvPr id="223" name="Google Shape;223;p29"/>
          <p:cNvGrpSpPr/>
          <p:nvPr/>
        </p:nvGrpSpPr>
        <p:grpSpPr>
          <a:xfrm>
            <a:off x="4130895" y="2185404"/>
            <a:ext cx="150900" cy="305400"/>
            <a:chOff x="4118063" y="2111550"/>
            <a:chExt cx="150900" cy="305400"/>
          </a:xfrm>
        </p:grpSpPr>
        <p:sp>
          <p:nvSpPr>
            <p:cNvPr id="224" name="Google Shape;224;p29"/>
            <p:cNvSpPr/>
            <p:nvPr/>
          </p:nvSpPr>
          <p:spPr>
            <a:xfrm>
              <a:off x="4118063" y="2188800"/>
              <a:ext cx="150900" cy="150900"/>
            </a:xfrm>
            <a:prstGeom prst="ellipse">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25" name="Google Shape;225;p29"/>
            <p:cNvCxnSpPr/>
            <p:nvPr/>
          </p:nvCxnSpPr>
          <p:spPr>
            <a:xfrm>
              <a:off x="4193513" y="2111550"/>
              <a:ext cx="0" cy="305400"/>
            </a:xfrm>
            <a:prstGeom prst="straightConnector1">
              <a:avLst/>
            </a:prstGeom>
            <a:noFill/>
            <a:ln w="19050" cap="flat" cmpd="sng">
              <a:solidFill>
                <a:srgbClr val="B6D7A8"/>
              </a:solidFill>
              <a:prstDash val="solid"/>
              <a:round/>
              <a:headEnd type="none" w="med" len="med"/>
              <a:tailEnd type="none" w="med" len="med"/>
            </a:ln>
          </p:spPr>
        </p:cxnSp>
      </p:grpSp>
      <p:grpSp>
        <p:nvGrpSpPr>
          <p:cNvPr id="226" name="Google Shape;226;p29"/>
          <p:cNvGrpSpPr/>
          <p:nvPr/>
        </p:nvGrpSpPr>
        <p:grpSpPr>
          <a:xfrm>
            <a:off x="1778675" y="3330900"/>
            <a:ext cx="150900" cy="305400"/>
            <a:chOff x="1778675" y="3330900"/>
            <a:chExt cx="150900" cy="305400"/>
          </a:xfrm>
        </p:grpSpPr>
        <p:cxnSp>
          <p:nvCxnSpPr>
            <p:cNvPr id="227" name="Google Shape;227;p29"/>
            <p:cNvCxnSpPr/>
            <p:nvPr/>
          </p:nvCxnSpPr>
          <p:spPr>
            <a:xfrm>
              <a:off x="1854125" y="3330900"/>
              <a:ext cx="0" cy="305400"/>
            </a:xfrm>
            <a:prstGeom prst="straightConnector1">
              <a:avLst/>
            </a:prstGeom>
            <a:noFill/>
            <a:ln w="19050" cap="flat" cmpd="sng">
              <a:solidFill>
                <a:srgbClr val="274E13"/>
              </a:solidFill>
              <a:prstDash val="solid"/>
              <a:round/>
              <a:headEnd type="none" w="med" len="med"/>
              <a:tailEnd type="none" w="med" len="med"/>
            </a:ln>
          </p:spPr>
        </p:cxnSp>
        <p:sp>
          <p:nvSpPr>
            <p:cNvPr id="228" name="Google Shape;228;p29"/>
            <p:cNvSpPr/>
            <p:nvPr/>
          </p:nvSpPr>
          <p:spPr>
            <a:xfrm>
              <a:off x="1778675" y="3408150"/>
              <a:ext cx="150900" cy="150900"/>
            </a:xfrm>
            <a:prstGeom prst="ellipse">
              <a:avLst/>
            </a:prstGeom>
            <a:solidFill>
              <a:srgbClr val="274E13"/>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29" name="Google Shape;229;p29"/>
          <p:cNvSpPr txBox="1"/>
          <p:nvPr/>
        </p:nvSpPr>
        <p:spPr>
          <a:xfrm>
            <a:off x="4936709" y="1379850"/>
            <a:ext cx="4167001" cy="1908184"/>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dk1"/>
              </a:buClr>
              <a:buSzPts val="3000"/>
              <a:buFont typeface="Yanone Kaffeesatz"/>
              <a:buChar char="-"/>
            </a:pPr>
            <a:r>
              <a:rPr lang="en" sz="2800" dirty="0">
                <a:solidFill>
                  <a:schemeClr val="dk1"/>
                </a:solidFill>
                <a:latin typeface="Yanone Kaffeesatz"/>
                <a:ea typeface="Yanone Kaffeesatz"/>
                <a:cs typeface="Yanone Kaffeesatz"/>
                <a:sym typeface="Yanone Kaffeesatz"/>
              </a:rPr>
              <a:t>Factorial designs</a:t>
            </a:r>
            <a:endParaRPr sz="2800" dirty="0">
              <a:solidFill>
                <a:schemeClr val="dk1"/>
              </a:solidFill>
              <a:latin typeface="Yanone Kaffeesatz"/>
              <a:ea typeface="Yanone Kaffeesatz"/>
              <a:cs typeface="Yanone Kaffeesatz"/>
              <a:sym typeface="Yanone Kaffeesatz"/>
            </a:endParaRPr>
          </a:p>
          <a:p>
            <a:pPr marL="457200" lvl="0" indent="-419100" algn="l" rtl="0">
              <a:spcBef>
                <a:spcPts val="0"/>
              </a:spcBef>
              <a:spcAft>
                <a:spcPts val="0"/>
              </a:spcAft>
              <a:buClr>
                <a:schemeClr val="dk1"/>
              </a:buClr>
              <a:buSzPts val="3000"/>
              <a:buFont typeface="Yanone Kaffeesatz"/>
              <a:buChar char="-"/>
            </a:pPr>
            <a:r>
              <a:rPr lang="en" sz="2800" dirty="0">
                <a:solidFill>
                  <a:schemeClr val="dk1"/>
                </a:solidFill>
                <a:latin typeface="Yanone Kaffeesatz"/>
                <a:ea typeface="Yanone Kaffeesatz"/>
                <a:cs typeface="Yanone Kaffeesatz"/>
                <a:sym typeface="Yanone Kaffeesatz"/>
              </a:rPr>
              <a:t>Small numbers of stimuli</a:t>
            </a:r>
            <a:endParaRPr sz="2800" dirty="0">
              <a:solidFill>
                <a:schemeClr val="dk1"/>
              </a:solidFill>
              <a:latin typeface="Yanone Kaffeesatz"/>
              <a:ea typeface="Yanone Kaffeesatz"/>
              <a:cs typeface="Yanone Kaffeesatz"/>
              <a:sym typeface="Yanone Kaffeesatz"/>
            </a:endParaRPr>
          </a:p>
          <a:p>
            <a:pPr marL="457200" lvl="0" indent="-419100" algn="l" rtl="0">
              <a:spcBef>
                <a:spcPts val="0"/>
              </a:spcBef>
              <a:spcAft>
                <a:spcPts val="0"/>
              </a:spcAft>
              <a:buClr>
                <a:schemeClr val="dk1"/>
              </a:buClr>
              <a:buSzPts val="3000"/>
              <a:buFont typeface="Yanone Kaffeesatz"/>
              <a:buChar char="-"/>
            </a:pPr>
            <a:r>
              <a:rPr lang="en" sz="2800" dirty="0">
                <a:solidFill>
                  <a:schemeClr val="dk1"/>
                </a:solidFill>
                <a:latin typeface="Yanone Kaffeesatz"/>
                <a:ea typeface="Yanone Kaffeesatz"/>
                <a:cs typeface="Yanone Kaffeesatz"/>
                <a:sym typeface="Yanone Kaffeesatz"/>
              </a:rPr>
              <a:t>Over-</a:t>
            </a:r>
            <a:r>
              <a:rPr lang="en" sz="2800" dirty="0" err="1">
                <a:solidFill>
                  <a:schemeClr val="dk1"/>
                </a:solidFill>
                <a:latin typeface="Yanone Kaffeesatz"/>
                <a:ea typeface="Yanone Kaffeesatz"/>
                <a:cs typeface="Yanone Kaffeesatz"/>
                <a:sym typeface="Yanone Kaffeesatz"/>
              </a:rPr>
              <a:t>generalisation</a:t>
            </a:r>
            <a:r>
              <a:rPr lang="en" sz="2800" dirty="0">
                <a:solidFill>
                  <a:schemeClr val="dk1"/>
                </a:solidFill>
                <a:latin typeface="Yanone Kaffeesatz"/>
                <a:ea typeface="Yanone Kaffeesatz"/>
                <a:cs typeface="Yanone Kaffeesatz"/>
                <a:sym typeface="Yanone Kaffeesatz"/>
              </a:rPr>
              <a:t> of variables</a:t>
            </a:r>
          </a:p>
          <a:p>
            <a:pPr marL="457200" lvl="0" indent="-419100" algn="l" rtl="0">
              <a:spcBef>
                <a:spcPts val="0"/>
              </a:spcBef>
              <a:spcAft>
                <a:spcPts val="0"/>
              </a:spcAft>
              <a:buClr>
                <a:schemeClr val="dk1"/>
              </a:buClr>
              <a:buSzPts val="3000"/>
              <a:buFont typeface="Yanone Kaffeesatz"/>
              <a:buChar char="-"/>
            </a:pPr>
            <a:r>
              <a:rPr lang="en" sz="2800" dirty="0">
                <a:solidFill>
                  <a:schemeClr val="dk1"/>
                </a:solidFill>
                <a:latin typeface="Yanone Kaffeesatz"/>
                <a:ea typeface="Yanone Kaffeesatz"/>
                <a:cs typeface="Yanone Kaffeesatz"/>
                <a:sym typeface="Yanone Kaffeesatz"/>
              </a:rPr>
              <a:t>Same design, different stimuli</a:t>
            </a:r>
          </a:p>
        </p:txBody>
      </p:sp>
      <p:sp>
        <p:nvSpPr>
          <p:cNvPr id="2" name="Google Shape;229;p29">
            <a:extLst>
              <a:ext uri="{FF2B5EF4-FFF2-40B4-BE49-F238E27FC236}">
                <a16:creationId xmlns:a16="http://schemas.microsoft.com/office/drawing/2014/main" id="{8BF30BB5-3EBC-2217-FE15-42A85ACE7B2D}"/>
              </a:ext>
            </a:extLst>
          </p:cNvPr>
          <p:cNvSpPr txBox="1"/>
          <p:nvPr/>
        </p:nvSpPr>
        <p:spPr>
          <a:xfrm>
            <a:off x="4936709" y="3537450"/>
            <a:ext cx="3983100" cy="1477297"/>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dk1"/>
              </a:buClr>
              <a:buSzPts val="3000"/>
              <a:buFont typeface="Yanone Kaffeesatz"/>
              <a:buChar char="-"/>
            </a:pPr>
            <a:r>
              <a:rPr lang="en-GB" sz="2800" dirty="0">
                <a:solidFill>
                  <a:schemeClr val="dk1"/>
                </a:solidFill>
                <a:latin typeface="Yanone Kaffeesatz"/>
                <a:ea typeface="Yanone Kaffeesatz"/>
                <a:cs typeface="Yanone Kaffeesatz"/>
                <a:sym typeface="Yanone Kaffeesatz"/>
              </a:rPr>
              <a:t>More items = more insight?</a:t>
            </a:r>
          </a:p>
          <a:p>
            <a:pPr marL="457200" lvl="0" indent="-419100" algn="l" rtl="0">
              <a:spcBef>
                <a:spcPts val="0"/>
              </a:spcBef>
              <a:spcAft>
                <a:spcPts val="0"/>
              </a:spcAft>
              <a:buClr>
                <a:schemeClr val="dk1"/>
              </a:buClr>
              <a:buSzPts val="3000"/>
              <a:buFont typeface="Yanone Kaffeesatz"/>
              <a:buChar char="-"/>
            </a:pPr>
            <a:r>
              <a:rPr lang="en-GB" sz="2800" dirty="0">
                <a:solidFill>
                  <a:schemeClr val="dk1"/>
                </a:solidFill>
                <a:latin typeface="Yanone Kaffeesatz"/>
                <a:ea typeface="Yanone Kaffeesatz"/>
                <a:cs typeface="Yanone Kaffeesatz"/>
                <a:sym typeface="Yanone Kaffeesatz"/>
              </a:rPr>
              <a:t>More items = more 				  standardised?</a:t>
            </a:r>
            <a:endParaRPr sz="2800" dirty="0">
              <a:solidFill>
                <a:schemeClr val="dk1"/>
              </a:solidFill>
              <a:latin typeface="Yanone Kaffeesatz"/>
              <a:ea typeface="Yanone Kaffeesatz"/>
              <a:cs typeface="Yanone Kaffeesatz"/>
              <a:sym typeface="Yanone Kaffeesatz"/>
            </a:endParaRPr>
          </a:p>
        </p:txBody>
      </p:sp>
      <p:cxnSp>
        <p:nvCxnSpPr>
          <p:cNvPr id="4" name="Straight Connector 3">
            <a:extLst>
              <a:ext uri="{FF2B5EF4-FFF2-40B4-BE49-F238E27FC236}">
                <a16:creationId xmlns:a16="http://schemas.microsoft.com/office/drawing/2014/main" id="{FAD9367D-110A-7D81-E133-B953A9F84E2B}"/>
              </a:ext>
            </a:extLst>
          </p:cNvPr>
          <p:cNvCxnSpPr>
            <a:cxnSpLocks/>
          </p:cNvCxnSpPr>
          <p:nvPr/>
        </p:nvCxnSpPr>
        <p:spPr>
          <a:xfrm flipV="1">
            <a:off x="1602688" y="2088500"/>
            <a:ext cx="2840538" cy="16913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56CE52B7-F7AD-71AA-DAAD-BC2EC15CE9F4}"/>
              </a:ext>
            </a:extLst>
          </p:cNvPr>
          <p:cNvSpPr/>
          <p:nvPr/>
        </p:nvSpPr>
        <p:spPr>
          <a:xfrm>
            <a:off x="1612900" y="2087083"/>
            <a:ext cx="2850388" cy="1691167"/>
          </a:xfrm>
          <a:custGeom>
            <a:avLst/>
            <a:gdLst>
              <a:gd name="connsiteX0" fmla="*/ 0 w 2850388"/>
              <a:gd name="connsiteY0" fmla="*/ 1691167 h 1691167"/>
              <a:gd name="connsiteX1" fmla="*/ 704850 w 2850388"/>
              <a:gd name="connsiteY1" fmla="*/ 1106967 h 1691167"/>
              <a:gd name="connsiteX2" fmla="*/ 1530350 w 2850388"/>
              <a:gd name="connsiteY2" fmla="*/ 764067 h 1691167"/>
              <a:gd name="connsiteX3" fmla="*/ 2476500 w 2850388"/>
              <a:gd name="connsiteY3" fmla="*/ 402117 h 1691167"/>
              <a:gd name="connsiteX4" fmla="*/ 2819400 w 2850388"/>
              <a:gd name="connsiteY4" fmla="*/ 46517 h 1691167"/>
              <a:gd name="connsiteX5" fmla="*/ 2813050 w 2850388"/>
              <a:gd name="connsiteY5" fmla="*/ 14767 h 169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0388" h="1691167" fill="none" extrusionOk="0">
                <a:moveTo>
                  <a:pt x="0" y="1691167"/>
                </a:moveTo>
                <a:cubicBezTo>
                  <a:pt x="177749" y="1469105"/>
                  <a:pt x="407731" y="1301084"/>
                  <a:pt x="704850" y="1106967"/>
                </a:cubicBezTo>
                <a:cubicBezTo>
                  <a:pt x="959512" y="948678"/>
                  <a:pt x="1209763" y="916719"/>
                  <a:pt x="1530350" y="764067"/>
                </a:cubicBezTo>
                <a:cubicBezTo>
                  <a:pt x="1837219" y="653083"/>
                  <a:pt x="2303623" y="531799"/>
                  <a:pt x="2476500" y="402117"/>
                </a:cubicBezTo>
                <a:cubicBezTo>
                  <a:pt x="2683307" y="281225"/>
                  <a:pt x="2765112" y="112550"/>
                  <a:pt x="2819400" y="46517"/>
                </a:cubicBezTo>
                <a:cubicBezTo>
                  <a:pt x="2876730" y="-16198"/>
                  <a:pt x="2844343" y="-892"/>
                  <a:pt x="2813050" y="14767"/>
                </a:cubicBezTo>
              </a:path>
              <a:path w="2850388" h="1691167" stroke="0" extrusionOk="0">
                <a:moveTo>
                  <a:pt x="0" y="1691167"/>
                </a:moveTo>
                <a:cubicBezTo>
                  <a:pt x="192796" y="1456525"/>
                  <a:pt x="399028" y="1280536"/>
                  <a:pt x="704850" y="1106967"/>
                </a:cubicBezTo>
                <a:cubicBezTo>
                  <a:pt x="993336" y="959487"/>
                  <a:pt x="1220505" y="882005"/>
                  <a:pt x="1530350" y="764067"/>
                </a:cubicBezTo>
                <a:cubicBezTo>
                  <a:pt x="1806179" y="665582"/>
                  <a:pt x="2255988" y="553049"/>
                  <a:pt x="2476500" y="402117"/>
                </a:cubicBezTo>
                <a:cubicBezTo>
                  <a:pt x="2680796" y="276755"/>
                  <a:pt x="2768953" y="113772"/>
                  <a:pt x="2819400" y="46517"/>
                </a:cubicBezTo>
                <a:cubicBezTo>
                  <a:pt x="2879972" y="-17510"/>
                  <a:pt x="2846789" y="-6818"/>
                  <a:pt x="2813050" y="14767"/>
                </a:cubicBezTo>
              </a:path>
            </a:pathLst>
          </a:custGeom>
          <a:ln w="44450">
            <a:solidFill>
              <a:schemeClr val="accent1"/>
            </a:solidFill>
            <a:prstDash val="sysDot"/>
            <a:extLst>
              <a:ext uri="{C807C97D-BFC1-408E-A445-0C87EB9F89A2}">
                <ask:lineSketchStyleProps xmlns:ask="http://schemas.microsoft.com/office/drawing/2018/sketchyshapes" sd="1219033472">
                  <a:custGeom>
                    <a:avLst/>
                    <a:gdLst>
                      <a:gd name="connsiteX0" fmla="*/ 0 w 2850388"/>
                      <a:gd name="connsiteY0" fmla="*/ 1691167 h 1691167"/>
                      <a:gd name="connsiteX1" fmla="*/ 704850 w 2850388"/>
                      <a:gd name="connsiteY1" fmla="*/ 1106967 h 1691167"/>
                      <a:gd name="connsiteX2" fmla="*/ 1530350 w 2850388"/>
                      <a:gd name="connsiteY2" fmla="*/ 764067 h 1691167"/>
                      <a:gd name="connsiteX3" fmla="*/ 2476500 w 2850388"/>
                      <a:gd name="connsiteY3" fmla="*/ 402117 h 1691167"/>
                      <a:gd name="connsiteX4" fmla="*/ 2819400 w 2850388"/>
                      <a:gd name="connsiteY4" fmla="*/ 46517 h 1691167"/>
                      <a:gd name="connsiteX5" fmla="*/ 2813050 w 2850388"/>
                      <a:gd name="connsiteY5" fmla="*/ 14767 h 169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0388" h="1691167">
                        <a:moveTo>
                          <a:pt x="0" y="1691167"/>
                        </a:moveTo>
                        <a:cubicBezTo>
                          <a:pt x="224896" y="1476325"/>
                          <a:pt x="449792" y="1261484"/>
                          <a:pt x="704850" y="1106967"/>
                        </a:cubicBezTo>
                        <a:cubicBezTo>
                          <a:pt x="959908" y="952450"/>
                          <a:pt x="1235075" y="881542"/>
                          <a:pt x="1530350" y="764067"/>
                        </a:cubicBezTo>
                        <a:cubicBezTo>
                          <a:pt x="1825625" y="646592"/>
                          <a:pt x="2261658" y="521709"/>
                          <a:pt x="2476500" y="402117"/>
                        </a:cubicBezTo>
                        <a:cubicBezTo>
                          <a:pt x="2691342" y="282525"/>
                          <a:pt x="2763308" y="111075"/>
                          <a:pt x="2819400" y="46517"/>
                        </a:cubicBezTo>
                        <a:cubicBezTo>
                          <a:pt x="2875492" y="-18041"/>
                          <a:pt x="2844271" y="-1637"/>
                          <a:pt x="2813050" y="14767"/>
                        </a:cubicBezTo>
                      </a:path>
                    </a:pathLst>
                  </a:cu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Z"/>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6"/>
                                        </p:tgtEl>
                                        <p:attrNameLst>
                                          <p:attrName>style.visibility</p:attrName>
                                        </p:attrNameLst>
                                      </p:cBhvr>
                                      <p:to>
                                        <p:strVal val="visible"/>
                                      </p:to>
                                    </p:set>
                                    <p:animEffect transition="in" filter="fade">
                                      <p:cBhvr>
                                        <p:cTn id="41" dur="500"/>
                                        <p:tgtEl>
                                          <p:spTgt spid="226"/>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2"/>
                                        </p:tgtEl>
                                        <p:attrNameLst>
                                          <p:attrName>style.visibility</p:attrName>
                                        </p:attrNameLst>
                                      </p:cBhvr>
                                      <p:to>
                                        <p:strVal val="visible"/>
                                      </p:to>
                                    </p:set>
                                    <p:animEffect transition="in" filter="fade">
                                      <p:cBhvr>
                                        <p:cTn id="45" dur="500"/>
                                        <p:tgtEl>
                                          <p:spTgt spid="202"/>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205"/>
                                        </p:tgtEl>
                                        <p:attrNameLst>
                                          <p:attrName>style.visibility</p:attrName>
                                        </p:attrNameLst>
                                      </p:cBhvr>
                                      <p:to>
                                        <p:strVal val="visible"/>
                                      </p:to>
                                    </p:set>
                                    <p:animEffect transition="in" filter="fade">
                                      <p:cBhvr>
                                        <p:cTn id="49" dur="500"/>
                                        <p:tgtEl>
                                          <p:spTgt spid="205"/>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208"/>
                                        </p:tgtEl>
                                        <p:attrNameLst>
                                          <p:attrName>style.visibility</p:attrName>
                                        </p:attrNameLst>
                                      </p:cBhvr>
                                      <p:to>
                                        <p:strVal val="visible"/>
                                      </p:to>
                                    </p:set>
                                    <p:animEffect transition="in" filter="fade">
                                      <p:cBhvr>
                                        <p:cTn id="53" dur="500"/>
                                        <p:tgtEl>
                                          <p:spTgt spid="208"/>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211"/>
                                        </p:tgtEl>
                                        <p:attrNameLst>
                                          <p:attrName>style.visibility</p:attrName>
                                        </p:attrNameLst>
                                      </p:cBhvr>
                                      <p:to>
                                        <p:strVal val="visible"/>
                                      </p:to>
                                    </p:set>
                                    <p:animEffect transition="in" filter="fade">
                                      <p:cBhvr>
                                        <p:cTn id="57" dur="500"/>
                                        <p:tgtEl>
                                          <p:spTgt spid="211"/>
                                        </p:tgtEl>
                                      </p:cBhvr>
                                    </p:animEffect>
                                  </p:childTnLst>
                                </p:cTn>
                              </p:par>
                            </p:childTnLst>
                          </p:cTn>
                        </p:par>
                        <p:par>
                          <p:cTn id="58" fill="hold">
                            <p:stCondLst>
                              <p:cond delay="2500"/>
                            </p:stCondLst>
                            <p:childTnLst>
                              <p:par>
                                <p:cTn id="59" presetID="10" presetClass="entr" presetSubtype="0" fill="hold" nodeType="afterEffect">
                                  <p:stCondLst>
                                    <p:cond delay="0"/>
                                  </p:stCondLst>
                                  <p:childTnLst>
                                    <p:set>
                                      <p:cBhvr>
                                        <p:cTn id="60" dur="1" fill="hold">
                                          <p:stCondLst>
                                            <p:cond delay="0"/>
                                          </p:stCondLst>
                                        </p:cTn>
                                        <p:tgtEl>
                                          <p:spTgt spid="214"/>
                                        </p:tgtEl>
                                        <p:attrNameLst>
                                          <p:attrName>style.visibility</p:attrName>
                                        </p:attrNameLst>
                                      </p:cBhvr>
                                      <p:to>
                                        <p:strVal val="visible"/>
                                      </p:to>
                                    </p:set>
                                    <p:animEffect transition="in" filter="fade">
                                      <p:cBhvr>
                                        <p:cTn id="61" dur="500"/>
                                        <p:tgtEl>
                                          <p:spTgt spid="214"/>
                                        </p:tgtEl>
                                      </p:cBhvr>
                                    </p:animEffect>
                                  </p:childTnLst>
                                </p:cTn>
                              </p:par>
                            </p:childTnLst>
                          </p:cTn>
                        </p:par>
                        <p:par>
                          <p:cTn id="62" fill="hold">
                            <p:stCondLst>
                              <p:cond delay="3000"/>
                            </p:stCondLst>
                            <p:childTnLst>
                              <p:par>
                                <p:cTn id="63" presetID="10" presetClass="entr" presetSubtype="0" fill="hold" nodeType="afterEffect">
                                  <p:stCondLst>
                                    <p:cond delay="0"/>
                                  </p:stCondLst>
                                  <p:childTnLst>
                                    <p:set>
                                      <p:cBhvr>
                                        <p:cTn id="64" dur="1" fill="hold">
                                          <p:stCondLst>
                                            <p:cond delay="0"/>
                                          </p:stCondLst>
                                        </p:cTn>
                                        <p:tgtEl>
                                          <p:spTgt spid="217"/>
                                        </p:tgtEl>
                                        <p:attrNameLst>
                                          <p:attrName>style.visibility</p:attrName>
                                        </p:attrNameLst>
                                      </p:cBhvr>
                                      <p:to>
                                        <p:strVal val="visible"/>
                                      </p:to>
                                    </p:set>
                                    <p:animEffect transition="in" filter="fade">
                                      <p:cBhvr>
                                        <p:cTn id="65" dur="500"/>
                                        <p:tgtEl>
                                          <p:spTgt spid="217"/>
                                        </p:tgtEl>
                                      </p:cBhvr>
                                    </p:animEffect>
                                  </p:childTnLst>
                                </p:cTn>
                              </p:par>
                            </p:childTnLst>
                          </p:cTn>
                        </p:par>
                        <p:par>
                          <p:cTn id="66" fill="hold">
                            <p:stCondLst>
                              <p:cond delay="3500"/>
                            </p:stCondLst>
                            <p:childTnLst>
                              <p:par>
                                <p:cTn id="67" presetID="10" presetClass="entr" presetSubtype="0" fill="hold" nodeType="afterEffect">
                                  <p:stCondLst>
                                    <p:cond delay="0"/>
                                  </p:stCondLst>
                                  <p:childTnLst>
                                    <p:set>
                                      <p:cBhvr>
                                        <p:cTn id="68" dur="1" fill="hold">
                                          <p:stCondLst>
                                            <p:cond delay="0"/>
                                          </p:stCondLst>
                                        </p:cTn>
                                        <p:tgtEl>
                                          <p:spTgt spid="220"/>
                                        </p:tgtEl>
                                        <p:attrNameLst>
                                          <p:attrName>style.visibility</p:attrName>
                                        </p:attrNameLst>
                                      </p:cBhvr>
                                      <p:to>
                                        <p:strVal val="visible"/>
                                      </p:to>
                                    </p:set>
                                    <p:animEffect transition="in" filter="fade">
                                      <p:cBhvr>
                                        <p:cTn id="69" dur="500"/>
                                        <p:tgtEl>
                                          <p:spTgt spid="220"/>
                                        </p:tgtEl>
                                      </p:cBhvr>
                                    </p:animEffect>
                                  </p:childTnLst>
                                </p:cTn>
                              </p:par>
                            </p:childTnLst>
                          </p:cTn>
                        </p:par>
                        <p:par>
                          <p:cTn id="70" fill="hold">
                            <p:stCondLst>
                              <p:cond delay="4000"/>
                            </p:stCondLst>
                            <p:childTnLst>
                              <p:par>
                                <p:cTn id="71" presetID="10" presetClass="entr" presetSubtype="0" fill="hold" nodeType="afterEffect">
                                  <p:stCondLst>
                                    <p:cond delay="0"/>
                                  </p:stCondLst>
                                  <p:childTnLst>
                                    <p:set>
                                      <p:cBhvr>
                                        <p:cTn id="72" dur="1" fill="hold">
                                          <p:stCondLst>
                                            <p:cond delay="0"/>
                                          </p:stCondLst>
                                        </p:cTn>
                                        <p:tgtEl>
                                          <p:spTgt spid="223"/>
                                        </p:tgtEl>
                                        <p:attrNameLst>
                                          <p:attrName>style.visibility</p:attrName>
                                        </p:attrNameLst>
                                      </p:cBhvr>
                                      <p:to>
                                        <p:strVal val="visible"/>
                                      </p:to>
                                    </p:set>
                                    <p:animEffect transition="in" filter="fade">
                                      <p:cBhvr>
                                        <p:cTn id="73" dur="500"/>
                                        <p:tgtEl>
                                          <p:spTgt spid="223"/>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4"/>
                                        </p:tgtEl>
                                      </p:cBhvr>
                                    </p:animEffect>
                                    <p:set>
                                      <p:cBhvr>
                                        <p:cTn id="82" dur="1" fill="hold">
                                          <p:stCondLst>
                                            <p:cond delay="499"/>
                                          </p:stCondLst>
                                        </p:cTn>
                                        <p:tgtEl>
                                          <p:spTgt spid="4"/>
                                        </p:tgtEl>
                                        <p:attrNameLst>
                                          <p:attrName>style.visibility</p:attrName>
                                        </p:attrNameLst>
                                      </p:cBhvr>
                                      <p:to>
                                        <p:strVal val="hidden"/>
                                      </p:to>
                                    </p:se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D613A12-8BAA-FDC0-2864-2CCA61801907}"/>
            </a:ext>
          </a:extLst>
        </p:cNvPr>
        <p:cNvGrpSpPr/>
        <p:nvPr/>
      </p:nvGrpSpPr>
      <p:grpSpPr>
        <a:xfrm>
          <a:off x="0" y="0"/>
          <a:ext cx="0" cy="0"/>
          <a:chOff x="0" y="0"/>
          <a:chExt cx="0" cy="0"/>
        </a:xfrm>
      </p:grpSpPr>
      <p:sp>
        <p:nvSpPr>
          <p:cNvPr id="2" name="Google Shape;110;p26">
            <a:extLst>
              <a:ext uri="{FF2B5EF4-FFF2-40B4-BE49-F238E27FC236}">
                <a16:creationId xmlns:a16="http://schemas.microsoft.com/office/drawing/2014/main" id="{B0537A91-E857-3D8C-8C5F-8DC8A821626D}"/>
              </a:ext>
            </a:extLst>
          </p:cNvPr>
          <p:cNvSpPr/>
          <p:nvPr/>
        </p:nvSpPr>
        <p:spPr>
          <a:xfrm>
            <a:off x="-12075" y="704058"/>
            <a:ext cx="9168300" cy="4439441"/>
          </a:xfrm>
          <a:prstGeom prst="rect">
            <a:avLst/>
          </a:prstGeom>
          <a:solidFill>
            <a:schemeClr val="tx1">
              <a:lumMod val="75000"/>
              <a:lumOff val="25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6">
            <a:extLst>
              <a:ext uri="{FF2B5EF4-FFF2-40B4-BE49-F238E27FC236}">
                <a16:creationId xmlns:a16="http://schemas.microsoft.com/office/drawing/2014/main" id="{AC66AC00-5B40-3D8C-79D0-01D87D42DD7D}"/>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EBC02915-E1AE-1815-A237-FCA99CFD4BAF}"/>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53A60E9C-4A01-02CF-B2F8-7FE849DE12BE}"/>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E079FBB2-13B3-76F9-523C-34A58953BB64}"/>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ECAB06A7-7F2B-C603-0378-4DCD38CDBB80}"/>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9C0BBC0A-085C-5821-68C3-55B4C64454B5}"/>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EF321AB6-A40A-1CB5-A9C7-A18C18F899ED}"/>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E900329D-DBB7-4DD9-1A5E-B7145EF7DA38}"/>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D3D6BABA-5D42-2B33-404B-5406C55D1F12}"/>
              </a:ext>
            </a:extLst>
          </p:cNvPr>
          <p:cNvSpPr txBox="1"/>
          <p:nvPr/>
        </p:nvSpPr>
        <p:spPr>
          <a:xfrm>
            <a:off x="142650" y="2257375"/>
            <a:ext cx="8858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dirty="0">
                <a:solidFill>
                  <a:schemeClr val="bg1"/>
                </a:solidFill>
                <a:latin typeface="Yanone Kaffeesatz"/>
                <a:ea typeface="Yanone Kaffeesatz"/>
                <a:cs typeface="Yanone Kaffeesatz"/>
                <a:sym typeface="Yanone Kaffeesatz"/>
              </a:rPr>
              <a:t>Semantic norms in Czech</a:t>
            </a:r>
            <a:endParaRPr sz="3000" dirty="0">
              <a:solidFill>
                <a:schemeClr val="bg1"/>
              </a:solidFill>
              <a:latin typeface="Yanone Kaffeesatz"/>
              <a:ea typeface="Yanone Kaffeesatz"/>
              <a:cs typeface="Yanone Kaffeesatz"/>
              <a:sym typeface="Yanone Kaffeesatz"/>
            </a:endParaRPr>
          </a:p>
        </p:txBody>
      </p:sp>
    </p:spTree>
    <p:extLst>
      <p:ext uri="{BB962C8B-B14F-4D97-AF65-F5344CB8AC3E}">
        <p14:creationId xmlns:p14="http://schemas.microsoft.com/office/powerpoint/2010/main" val="25266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2FB059E5-F370-B03F-EEA2-C03E37541923}"/>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F5A04230-58F8-1CFF-AB62-897A9D9E513D}"/>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7F1E529E-0F39-5F3F-8BB6-A08CA3BC8DA8}"/>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F85CCFAF-66A2-1AFB-9F3F-2C08C2C30995}"/>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8DA9EF6A-7161-12A6-067F-D9B0EEF6FC0F}"/>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2D6C3E70-A7BB-2BB2-A557-25DB88D78E5A}"/>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28381C18-A960-936C-B009-51236F9434FC}"/>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9379BBB9-752D-E277-D529-5C3740DA348B}"/>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5B3E19F8-A33C-69C5-4909-0C44E77B81EA}"/>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09D73439-9390-277C-C764-1BE74EB4255A}"/>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sp>
        <p:nvSpPr>
          <p:cNvPr id="4" name="Google Shape;118;p26">
            <a:extLst>
              <a:ext uri="{FF2B5EF4-FFF2-40B4-BE49-F238E27FC236}">
                <a16:creationId xmlns:a16="http://schemas.microsoft.com/office/drawing/2014/main" id="{2521B7BD-7003-642C-785D-DE2678901331}"/>
              </a:ext>
            </a:extLst>
          </p:cNvPr>
          <p:cNvSpPr txBox="1"/>
          <p:nvPr/>
        </p:nvSpPr>
        <p:spPr>
          <a:xfrm>
            <a:off x="184100" y="1677000"/>
            <a:ext cx="88587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000" dirty="0" err="1">
                <a:latin typeface="Yanone Kaffeesatz"/>
                <a:ea typeface="Yanone Kaffeesatz"/>
                <a:cs typeface="Yanone Kaffeesatz"/>
                <a:sym typeface="Yanone Kaffeesatz"/>
              </a:rPr>
              <a:t>SocioLex</a:t>
            </a:r>
            <a:r>
              <a:rPr lang="en-GB" sz="4000" dirty="0">
                <a:latin typeface="Yanone Kaffeesatz"/>
                <a:ea typeface="Yanone Kaffeesatz"/>
                <a:cs typeface="Yanone Kaffeesatz"/>
                <a:sym typeface="Yanone Kaffeesatz"/>
              </a:rPr>
              <a:t>: Quantifying the Socio-semantic Representations of Words</a:t>
            </a:r>
            <a:endParaRPr sz="4000" dirty="0">
              <a:latin typeface="Yanone Kaffeesatz"/>
              <a:ea typeface="Yanone Kaffeesatz"/>
              <a:cs typeface="Yanone Kaffeesatz"/>
              <a:sym typeface="Yanone Kaffeesatz"/>
            </a:endParaRPr>
          </a:p>
        </p:txBody>
      </p:sp>
      <p:pic>
        <p:nvPicPr>
          <p:cNvPr id="5" name="Picture 4">
            <a:extLst>
              <a:ext uri="{FF2B5EF4-FFF2-40B4-BE49-F238E27FC236}">
                <a16:creationId xmlns:a16="http://schemas.microsoft.com/office/drawing/2014/main" id="{C34F3DE9-53B9-1F14-7497-49F565055A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166" t="14120" r="11414" b="32889"/>
          <a:stretch/>
        </p:blipFill>
        <p:spPr bwMode="auto">
          <a:xfrm>
            <a:off x="2639151" y="3092742"/>
            <a:ext cx="1296293" cy="1383940"/>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8">
            <a:extLst>
              <a:ext uri="{FF2B5EF4-FFF2-40B4-BE49-F238E27FC236}">
                <a16:creationId xmlns:a16="http://schemas.microsoft.com/office/drawing/2014/main" id="{AEE8AEE9-1FE5-8D9C-BEC9-C204CF46DB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52" t="14498" r="23251" b="37170"/>
          <a:stretch/>
        </p:blipFill>
        <p:spPr bwMode="auto">
          <a:xfrm>
            <a:off x="4014011" y="3092742"/>
            <a:ext cx="1302417" cy="138394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904544D8-6574-6382-6580-DAF2AD5432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1" t="7661" r="7083" b="26747"/>
          <a:stretch/>
        </p:blipFill>
        <p:spPr bwMode="auto">
          <a:xfrm>
            <a:off x="5394994" y="3111147"/>
            <a:ext cx="1318911" cy="141574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798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A3B358D0-2B18-826E-5941-1C567201FA68}"/>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289C2919-7E6F-8857-453B-A1A266E5B438}"/>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ED7E5657-AE7A-23E7-D444-649AA1A8DF52}"/>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65A1E0A3-39F7-0475-7C4E-5E2BC2BED741}"/>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C25C8607-A09B-2BB7-9FEF-2E919894C322}"/>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28FE4F91-86C5-3FF3-37D4-C75F67A5DD0D}"/>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E6C0CFD7-C96B-F1EB-4F6A-51E4E5692546}"/>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81EA7B6B-6592-F84A-5C7A-25BE3AD1AD20}"/>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386E0BC2-D656-4394-5EB0-9DE978D58884}"/>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EE122FFA-E896-02ED-9B25-8936CE6A87D0}"/>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sp>
        <p:nvSpPr>
          <p:cNvPr id="2" name="TextBox 1">
            <a:extLst>
              <a:ext uri="{FF2B5EF4-FFF2-40B4-BE49-F238E27FC236}">
                <a16:creationId xmlns:a16="http://schemas.microsoft.com/office/drawing/2014/main" id="{711BCC3A-1A12-572B-CCF0-A0691F37223D}"/>
              </a:ext>
            </a:extLst>
          </p:cNvPr>
          <p:cNvSpPr txBox="1"/>
          <p:nvPr/>
        </p:nvSpPr>
        <p:spPr>
          <a:xfrm>
            <a:off x="2258568" y="1345108"/>
            <a:ext cx="4626864" cy="3375283"/>
          </a:xfrm>
          <a:prstGeom prst="rect">
            <a:avLst/>
          </a:prstGeom>
          <a:noFill/>
        </p:spPr>
        <p:txBody>
          <a:bodyPr wrap="square">
            <a:spAutoFit/>
          </a:bodyPr>
          <a:lstStyle/>
          <a:p>
            <a:pPr algn="ctr" rtl="0">
              <a:spcBef>
                <a:spcPts val="0"/>
              </a:spcBef>
              <a:spcAft>
                <a:spcPts val="800"/>
              </a:spcAft>
            </a:pPr>
            <a:r>
              <a:rPr lang="en-CZ" sz="4000" b="0" i="0" u="none" strike="noStrike" dirty="0">
                <a:solidFill>
                  <a:srgbClr val="000000"/>
                </a:solidFill>
                <a:effectLst/>
                <a:latin typeface="Yanone Kaffeesatz" pitchFamily="2" charset="77"/>
              </a:rPr>
              <a:t>👨 </a:t>
            </a:r>
            <a:r>
              <a:rPr lang="en-GB" sz="4000" b="0" i="0" u="none" strike="noStrike" dirty="0">
                <a:solidFill>
                  <a:srgbClr val="000000"/>
                </a:solidFill>
                <a:effectLst/>
                <a:latin typeface="Yanone Kaffeesatz" pitchFamily="2" charset="77"/>
              </a:rPr>
              <a:t>Gender </a:t>
            </a:r>
            <a:r>
              <a:rPr lang="en-CZ" sz="4000" b="0" i="0" u="none" strike="noStrike" dirty="0">
                <a:solidFill>
                  <a:srgbClr val="000000"/>
                </a:solidFill>
                <a:effectLst/>
                <a:latin typeface="Yanone Kaffeesatz" pitchFamily="2" charset="77"/>
              </a:rPr>
              <a:t>👩</a:t>
            </a:r>
            <a:endParaRPr lang="en-CZ" sz="4000" b="0" dirty="0">
              <a:effectLst/>
            </a:endParaRPr>
          </a:p>
          <a:p>
            <a:pPr algn="ctr" rtl="0">
              <a:spcBef>
                <a:spcPts val="0"/>
              </a:spcBef>
              <a:spcAft>
                <a:spcPts val="800"/>
              </a:spcAft>
            </a:pPr>
            <a:r>
              <a:rPr lang="en-CZ" sz="4000" b="0" i="0" u="none" strike="noStrike" dirty="0">
                <a:solidFill>
                  <a:srgbClr val="000000"/>
                </a:solidFill>
                <a:effectLst/>
                <a:latin typeface="Yanone Kaffeesatz" pitchFamily="2" charset="77"/>
              </a:rPr>
              <a:t>🏢 </a:t>
            </a:r>
            <a:r>
              <a:rPr lang="en-GB" sz="4000" b="0" i="0" u="none" strike="noStrike" dirty="0">
                <a:solidFill>
                  <a:srgbClr val="000000"/>
                </a:solidFill>
                <a:effectLst/>
                <a:latin typeface="Yanone Kaffeesatz" pitchFamily="2" charset="77"/>
              </a:rPr>
              <a:t>Location </a:t>
            </a:r>
            <a:r>
              <a:rPr lang="en-CZ" sz="4000" b="0" i="0" u="none" strike="noStrike" dirty="0">
                <a:solidFill>
                  <a:srgbClr val="000000"/>
                </a:solidFill>
                <a:effectLst/>
                <a:latin typeface="Yanone Kaffeesatz" pitchFamily="2" charset="77"/>
              </a:rPr>
              <a:t>🚜</a:t>
            </a:r>
            <a:endParaRPr lang="en-CZ" sz="4000" b="0" dirty="0">
              <a:effectLst/>
            </a:endParaRPr>
          </a:p>
          <a:p>
            <a:pPr algn="ctr" rtl="0">
              <a:spcBef>
                <a:spcPts val="0"/>
              </a:spcBef>
              <a:spcAft>
                <a:spcPts val="0"/>
              </a:spcAft>
            </a:pPr>
            <a:r>
              <a:rPr lang="en-CZ" sz="4000" b="0" i="0" u="none" strike="noStrike" dirty="0">
                <a:solidFill>
                  <a:srgbClr val="000000"/>
                </a:solidFill>
                <a:effectLst/>
                <a:latin typeface="Yanone Kaffeesatz" pitchFamily="2" charset="77"/>
              </a:rPr>
              <a:t>⬅️ </a:t>
            </a:r>
            <a:r>
              <a:rPr lang="en-GB" sz="4000" b="0" i="0" u="none" strike="noStrike" dirty="0">
                <a:solidFill>
                  <a:srgbClr val="000000"/>
                </a:solidFill>
                <a:effectLst/>
                <a:latin typeface="Yanone Kaffeesatz" pitchFamily="2" charset="77"/>
              </a:rPr>
              <a:t>Political alignment ➡️</a:t>
            </a:r>
            <a:endParaRPr lang="en-GB" sz="4000" b="0" dirty="0">
              <a:effectLst/>
            </a:endParaRPr>
          </a:p>
          <a:p>
            <a:pPr algn="ctr" rtl="0">
              <a:spcBef>
                <a:spcPts val="0"/>
              </a:spcBef>
              <a:spcAft>
                <a:spcPts val="0"/>
              </a:spcAft>
            </a:pPr>
            <a:r>
              <a:rPr lang="en-CZ" sz="4000" b="0" i="0" u="none" strike="noStrike" dirty="0">
                <a:solidFill>
                  <a:srgbClr val="000000"/>
                </a:solidFill>
                <a:effectLst/>
                <a:latin typeface="Yanone Kaffeesatz" pitchFamily="2" charset="77"/>
              </a:rPr>
              <a:t>🤗 </a:t>
            </a:r>
            <a:r>
              <a:rPr lang="en-GB" sz="4000" b="0" i="0" u="none" strike="noStrike" dirty="0">
                <a:solidFill>
                  <a:srgbClr val="000000"/>
                </a:solidFill>
                <a:effectLst/>
                <a:latin typeface="Yanone Kaffeesatz" pitchFamily="2" charset="77"/>
              </a:rPr>
              <a:t>Valence </a:t>
            </a:r>
            <a:r>
              <a:rPr lang="en-CZ" sz="4000" b="0" i="0" u="none" strike="noStrike" dirty="0">
                <a:solidFill>
                  <a:srgbClr val="000000"/>
                </a:solidFill>
                <a:effectLst/>
                <a:latin typeface="Yanone Kaffeesatz" pitchFamily="2" charset="77"/>
              </a:rPr>
              <a:t>😔</a:t>
            </a:r>
            <a:endParaRPr lang="en-CZ" sz="4000" b="0" dirty="0">
              <a:effectLst/>
            </a:endParaRPr>
          </a:p>
          <a:p>
            <a:pPr algn="ctr" rtl="0">
              <a:spcBef>
                <a:spcPts val="0"/>
              </a:spcBef>
              <a:spcAft>
                <a:spcPts val="0"/>
              </a:spcAft>
            </a:pPr>
            <a:r>
              <a:rPr lang="en-CZ" sz="4000" b="0" i="0" u="none" strike="noStrike" dirty="0">
                <a:solidFill>
                  <a:srgbClr val="000000"/>
                </a:solidFill>
                <a:effectLst/>
                <a:latin typeface="Yanone Kaffeesatz" pitchFamily="2" charset="77"/>
              </a:rPr>
              <a:t>👶 </a:t>
            </a:r>
            <a:r>
              <a:rPr lang="en-GB" sz="4000" b="0" i="0" u="none" strike="noStrike" dirty="0">
                <a:solidFill>
                  <a:srgbClr val="000000"/>
                </a:solidFill>
                <a:effectLst/>
                <a:latin typeface="Yanone Kaffeesatz" pitchFamily="2" charset="77"/>
              </a:rPr>
              <a:t>Age </a:t>
            </a:r>
            <a:r>
              <a:rPr lang="en-CZ" sz="4000" b="0" i="0" u="none" strike="noStrike" dirty="0">
                <a:solidFill>
                  <a:srgbClr val="000000"/>
                </a:solidFill>
                <a:effectLst/>
                <a:latin typeface="Yanone Kaffeesatz" pitchFamily="2" charset="77"/>
              </a:rPr>
              <a:t>👵</a:t>
            </a:r>
            <a:endParaRPr lang="en-CZ" sz="4000" b="0" dirty="0">
              <a:effectLst/>
            </a:endParaRPr>
          </a:p>
        </p:txBody>
      </p:sp>
    </p:spTree>
    <p:extLst>
      <p:ext uri="{BB962C8B-B14F-4D97-AF65-F5344CB8AC3E}">
        <p14:creationId xmlns:p14="http://schemas.microsoft.com/office/powerpoint/2010/main" val="123424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C5872B15-9A1A-3114-3970-FFB688A79999}"/>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E461CC2A-6CF5-C7B6-D21D-20BED9DDBE49}"/>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06486B23-97E5-66BB-237F-6AF56075CF3C}"/>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89244050-80E3-E726-0EAF-54467165ECEF}"/>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5903A463-A8CA-AB81-42CA-9DEAF17D19A8}"/>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137EA83A-1F66-381B-B588-7B67B590C355}"/>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7410AEAD-F1F8-0952-1275-F55DD9F7784A}"/>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8369EB1C-D860-A023-7916-40510A4E69C2}"/>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EB032636-5910-7EA8-97B3-9792B0BA521D}"/>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71401825-4B41-2F81-1A43-57E7955052B5}"/>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sp>
        <p:nvSpPr>
          <p:cNvPr id="2" name="TextBox 1">
            <a:extLst>
              <a:ext uri="{FF2B5EF4-FFF2-40B4-BE49-F238E27FC236}">
                <a16:creationId xmlns:a16="http://schemas.microsoft.com/office/drawing/2014/main" id="{EB6E9625-AD86-0661-458F-0AF15A53EBB2}"/>
              </a:ext>
            </a:extLst>
          </p:cNvPr>
          <p:cNvSpPr txBox="1"/>
          <p:nvPr/>
        </p:nvSpPr>
        <p:spPr>
          <a:xfrm>
            <a:off x="2219993" y="1684962"/>
            <a:ext cx="4626864" cy="2759730"/>
          </a:xfrm>
          <a:prstGeom prst="rect">
            <a:avLst/>
          </a:prstGeom>
          <a:noFill/>
        </p:spPr>
        <p:txBody>
          <a:bodyPr wrap="square">
            <a:spAutoFit/>
          </a:bodyPr>
          <a:lstStyle/>
          <a:p>
            <a:pPr algn="ctr" rtl="0">
              <a:spcBef>
                <a:spcPts val="0"/>
              </a:spcBef>
              <a:spcAft>
                <a:spcPts val="800"/>
              </a:spcAft>
            </a:pPr>
            <a:r>
              <a:rPr lang="en-CZ" sz="4000" b="0" i="0" u="none" strike="noStrike" dirty="0">
                <a:solidFill>
                  <a:srgbClr val="000000"/>
                </a:solidFill>
                <a:effectLst/>
                <a:latin typeface="Yanone Kaffeesatz" pitchFamily="2" charset="77"/>
              </a:rPr>
              <a:t>👶 </a:t>
            </a:r>
            <a:r>
              <a:rPr lang="en-GB" sz="4000" dirty="0">
                <a:latin typeface="Yanone Kaffeesatz" pitchFamily="2" charset="77"/>
              </a:rPr>
              <a:t>Age of acquisition</a:t>
            </a:r>
            <a:r>
              <a:rPr lang="en-GB" sz="4000" b="0" i="0" u="none" strike="noStrike" dirty="0">
                <a:solidFill>
                  <a:srgbClr val="000000"/>
                </a:solidFill>
                <a:effectLst/>
                <a:latin typeface="Yanone Kaffeesatz" pitchFamily="2" charset="77"/>
              </a:rPr>
              <a:t> </a:t>
            </a:r>
            <a:r>
              <a:rPr lang="en-CZ" sz="4000" b="0" i="0" u="none" strike="noStrike" dirty="0">
                <a:solidFill>
                  <a:srgbClr val="000000"/>
                </a:solidFill>
                <a:effectLst/>
                <a:latin typeface="Yanone Kaffeesatz" pitchFamily="2" charset="77"/>
              </a:rPr>
              <a:t>👵</a:t>
            </a:r>
            <a:endParaRPr lang="en-CZ" sz="4000" b="0" dirty="0">
              <a:effectLst/>
            </a:endParaRPr>
          </a:p>
          <a:p>
            <a:pPr algn="ctr" rtl="0">
              <a:spcBef>
                <a:spcPts val="0"/>
              </a:spcBef>
              <a:spcAft>
                <a:spcPts val="800"/>
              </a:spcAft>
            </a:pPr>
            <a:r>
              <a:rPr lang="en-CZ" sz="4000" b="0" i="0" u="none" strike="noStrike" dirty="0">
                <a:solidFill>
                  <a:srgbClr val="000000"/>
                </a:solidFill>
                <a:effectLst/>
                <a:latin typeface="Yanone Kaffeesatz" pitchFamily="2" charset="77"/>
              </a:rPr>
              <a:t> 💭</a:t>
            </a:r>
            <a:r>
              <a:rPr lang="en-GB" sz="4000" dirty="0">
                <a:latin typeface="Yanone Kaffeesatz" pitchFamily="2" charset="77"/>
              </a:rPr>
              <a:t>C</a:t>
            </a:r>
            <a:r>
              <a:rPr lang="en-GB" sz="4000" b="0" i="0" u="none" strike="noStrike" dirty="0">
                <a:solidFill>
                  <a:srgbClr val="000000"/>
                </a:solidFill>
                <a:effectLst/>
                <a:latin typeface="Yanone Kaffeesatz" pitchFamily="2" charset="77"/>
              </a:rPr>
              <a:t>oncreteness🍎</a:t>
            </a:r>
            <a:endParaRPr lang="en-CZ" sz="4000" b="0" dirty="0">
              <a:effectLst/>
            </a:endParaRPr>
          </a:p>
          <a:p>
            <a:pPr algn="ctr" rtl="0">
              <a:spcBef>
                <a:spcPts val="0"/>
              </a:spcBef>
              <a:spcAft>
                <a:spcPts val="0"/>
              </a:spcAft>
            </a:pPr>
            <a:r>
              <a:rPr lang="en-GB" sz="4000" dirty="0">
                <a:latin typeface="Yanone Kaffeesatz" pitchFamily="2" charset="77"/>
              </a:rPr>
              <a:t>😶Arousal🤩</a:t>
            </a:r>
            <a:endParaRPr lang="en-GB" sz="4000" b="0" dirty="0">
              <a:effectLst/>
            </a:endParaRPr>
          </a:p>
          <a:p>
            <a:pPr algn="ctr" rtl="0">
              <a:spcBef>
                <a:spcPts val="0"/>
              </a:spcBef>
              <a:spcAft>
                <a:spcPts val="0"/>
              </a:spcAft>
            </a:pPr>
            <a:r>
              <a:rPr lang="en-GB" sz="4000" dirty="0">
                <a:latin typeface="Yanone Kaffeesatz" pitchFamily="2" charset="77"/>
              </a:rPr>
              <a:t>⬜️ Imageability</a:t>
            </a:r>
            <a:r>
              <a:rPr lang="en-GB" sz="4000" b="0" i="0" u="none" strike="noStrike" dirty="0">
                <a:solidFill>
                  <a:srgbClr val="000000"/>
                </a:solidFill>
                <a:effectLst/>
                <a:latin typeface="Yanone Kaffeesatz" pitchFamily="2" charset="77"/>
              </a:rPr>
              <a:t> 🏞️</a:t>
            </a:r>
            <a:endParaRPr lang="en-CZ" sz="4000" b="0" dirty="0">
              <a:effectLst/>
            </a:endParaRPr>
          </a:p>
        </p:txBody>
      </p:sp>
    </p:spTree>
    <p:extLst>
      <p:ext uri="{BB962C8B-B14F-4D97-AF65-F5344CB8AC3E}">
        <p14:creationId xmlns:p14="http://schemas.microsoft.com/office/powerpoint/2010/main" val="3816132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8F6DFD31-1120-9FFF-4974-C4FEDCAC22D5}"/>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94514779-E571-5F06-503C-A809A2E50F39}"/>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AE9BA56B-E125-DF4F-A2A5-F76984BF8D00}"/>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1B707A74-21F4-CCF9-468B-DD5A572B51D8}"/>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7C01F9EC-55C5-7DCB-79C8-52D433F55C71}"/>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5068269F-E1F2-F55E-1AC2-B112ADBE4B2C}"/>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A6B3097C-DB43-F743-64E1-1502E9572620}"/>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2056FC15-48B4-4603-8FFD-C143305D3B91}"/>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52850A9F-FA7E-DC99-C9DF-A019AEB38A71}"/>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BBF9F5CA-089F-7FBB-964F-32798C90C06F}"/>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pic>
        <p:nvPicPr>
          <p:cNvPr id="25604" name="Picture 4">
            <a:extLst>
              <a:ext uri="{FF2B5EF4-FFF2-40B4-BE49-F238E27FC236}">
                <a16:creationId xmlns:a16="http://schemas.microsoft.com/office/drawing/2014/main" id="{D0372B6A-BB72-E8B6-A676-934675FC06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75" y="1281879"/>
            <a:ext cx="7523325" cy="3652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44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56D9733-3679-C71F-8B5D-CDF2E89C4D8C}"/>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971187B0-BB7E-E177-B3CB-CB012A12FD47}"/>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17BF9205-5260-9434-9D5D-9A510F47418A}"/>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EA1A9E1E-75E1-4F12-C848-F40C890E1FB3}"/>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E5ADD266-CD47-6AA7-A875-2CF54B0EFAB2}"/>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25133D89-A2A5-C38C-307C-11EFC8709AC0}"/>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63569825-DAD5-D366-7A4E-AE080A0959B5}"/>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0A70F662-325D-9D79-60BE-0E7A5992E57C}"/>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CDCD9217-74B1-1BE6-D805-72DBB13795BB}"/>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57C70D86-4FDA-C2B5-60CB-D46D97BC106F}"/>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pic>
        <p:nvPicPr>
          <p:cNvPr id="27650" name="Picture 2">
            <a:extLst>
              <a:ext uri="{FF2B5EF4-FFF2-40B4-BE49-F238E27FC236}">
                <a16:creationId xmlns:a16="http://schemas.microsoft.com/office/drawing/2014/main" id="{AAB5C14A-BEBA-7DC3-A3A2-2F5A4E836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25" y="1220654"/>
            <a:ext cx="6667672" cy="3674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522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5852013D-664D-0C51-FFBB-5933FB4B3B47}"/>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614ED3E8-A667-5DB1-1543-1F1BBB98B75A}"/>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4150F501-FE72-8F92-98A1-75ECF27E7414}"/>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02714CA5-EEF4-D8C7-3019-94433731FC07}"/>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823877ED-C0E1-439A-E666-834460388F42}"/>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F6471E00-26BA-C444-70F1-563B5763E83B}"/>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1E5A31D9-16F3-BDB0-B71B-26B1D67CD8F6}"/>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10AE0652-AA52-AEB8-B504-0718B6D2EDB1}"/>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19D5B942-F322-DCDF-0D9F-8737175C33DA}"/>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4AC75D5C-F7DC-700B-F821-342A56E7ACC0}"/>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pic>
        <p:nvPicPr>
          <p:cNvPr id="2" name="Picture 1" descr="A graph of a function&#10;&#10;Description automatically generated with medium confidence">
            <a:extLst>
              <a:ext uri="{FF2B5EF4-FFF2-40B4-BE49-F238E27FC236}">
                <a16:creationId xmlns:a16="http://schemas.microsoft.com/office/drawing/2014/main" id="{BC379397-EC28-37C6-E718-59CE9181FC39}"/>
              </a:ext>
            </a:extLst>
          </p:cNvPr>
          <p:cNvPicPr>
            <a:picLocks noChangeAspect="1"/>
          </p:cNvPicPr>
          <p:nvPr/>
        </p:nvPicPr>
        <p:blipFill>
          <a:blip r:embed="rId5"/>
          <a:stretch>
            <a:fillRect/>
          </a:stretch>
        </p:blipFill>
        <p:spPr>
          <a:xfrm>
            <a:off x="-328576" y="1264082"/>
            <a:ext cx="9472576" cy="3561688"/>
          </a:xfrm>
          <a:prstGeom prst="rect">
            <a:avLst/>
          </a:prstGeom>
        </p:spPr>
      </p:pic>
      <p:sp>
        <p:nvSpPr>
          <p:cNvPr id="5" name="TextBox 4">
            <a:extLst>
              <a:ext uri="{FF2B5EF4-FFF2-40B4-BE49-F238E27FC236}">
                <a16:creationId xmlns:a16="http://schemas.microsoft.com/office/drawing/2014/main" id="{9193D73A-385A-F136-3570-6A7396E98A2B}"/>
              </a:ext>
            </a:extLst>
          </p:cNvPr>
          <p:cNvSpPr txBox="1"/>
          <p:nvPr/>
        </p:nvSpPr>
        <p:spPr>
          <a:xfrm>
            <a:off x="352087" y="1585635"/>
            <a:ext cx="733363" cy="261610"/>
          </a:xfrm>
          <a:prstGeom prst="rect">
            <a:avLst/>
          </a:prstGeom>
          <a:noFill/>
        </p:spPr>
        <p:txBody>
          <a:bodyPr wrap="square" rtlCol="0">
            <a:spAutoFit/>
          </a:bodyPr>
          <a:lstStyle/>
          <a:p>
            <a:r>
              <a:rPr lang="en-CZ" sz="1100" dirty="0"/>
              <a:t>n = 300</a:t>
            </a:r>
          </a:p>
        </p:txBody>
      </p:sp>
      <p:sp>
        <p:nvSpPr>
          <p:cNvPr id="6" name="TextBox 5">
            <a:extLst>
              <a:ext uri="{FF2B5EF4-FFF2-40B4-BE49-F238E27FC236}">
                <a16:creationId xmlns:a16="http://schemas.microsoft.com/office/drawing/2014/main" id="{A8604C8B-E564-66DD-EB63-306F43BC0A66}"/>
              </a:ext>
            </a:extLst>
          </p:cNvPr>
          <p:cNvSpPr txBox="1"/>
          <p:nvPr/>
        </p:nvSpPr>
        <p:spPr>
          <a:xfrm>
            <a:off x="5454927" y="3064053"/>
            <a:ext cx="3507848" cy="1938992"/>
          </a:xfrm>
          <a:prstGeom prst="rect">
            <a:avLst/>
          </a:prstGeom>
          <a:solidFill>
            <a:schemeClr val="bg1"/>
          </a:solidFill>
          <a:ln w="57150">
            <a:solidFill>
              <a:srgbClr val="8EA77F"/>
            </a:solidFill>
          </a:ln>
        </p:spPr>
        <p:txBody>
          <a:bodyPr wrap="square">
            <a:spAutoFit/>
          </a:bodyPr>
          <a:lstStyle/>
          <a:p>
            <a:r>
              <a:rPr lang="en-GB" sz="2400" b="0" i="0" u="none" strike="noStrike" dirty="0">
                <a:solidFill>
                  <a:srgbClr val="000000"/>
                </a:solidFill>
                <a:effectLst/>
                <a:latin typeface="Yanone Kaffeesatz" pitchFamily="2" charset="77"/>
              </a:rPr>
              <a:t>3,000 Czech words</a:t>
            </a:r>
          </a:p>
          <a:p>
            <a:r>
              <a:rPr lang="en-GB" sz="2400" dirty="0">
                <a:latin typeface="Yanone Kaffeesatz" pitchFamily="2" charset="77"/>
              </a:rPr>
              <a:t>English translations</a:t>
            </a:r>
            <a:endParaRPr lang="en-GB" sz="2400" b="0" i="0" u="none" strike="noStrike" dirty="0">
              <a:solidFill>
                <a:srgbClr val="000000"/>
              </a:solidFill>
              <a:effectLst/>
              <a:latin typeface="Yanone Kaffeesatz" pitchFamily="2" charset="77"/>
            </a:endParaRPr>
          </a:p>
          <a:p>
            <a:endParaRPr lang="en-GB" sz="2400" b="0" i="0" u="none" strike="noStrike" dirty="0">
              <a:solidFill>
                <a:srgbClr val="000000"/>
              </a:solidFill>
              <a:effectLst/>
              <a:latin typeface="Yanone Kaffeesatz" pitchFamily="2" charset="77"/>
            </a:endParaRPr>
          </a:p>
          <a:p>
            <a:r>
              <a:rPr lang="en-GB" sz="2400" b="0" i="0" u="none" strike="noStrike" dirty="0">
                <a:solidFill>
                  <a:srgbClr val="000000"/>
                </a:solidFill>
                <a:effectLst/>
                <a:latin typeface="Yanone Kaffeesatz" pitchFamily="2" charset="77"/>
              </a:rPr>
              <a:t>🇨🇿 	~2,000 native Czech</a:t>
            </a:r>
            <a:endParaRPr lang="en-GB" sz="2400" dirty="0">
              <a:latin typeface="Yanone Kaffeesatz" pitchFamily="2" charset="77"/>
            </a:endParaRPr>
          </a:p>
          <a:p>
            <a:r>
              <a:rPr lang="en-GB" sz="2400" b="0" i="0" u="none" strike="noStrike" dirty="0">
                <a:solidFill>
                  <a:srgbClr val="000000"/>
                </a:solidFill>
                <a:effectLst/>
                <a:latin typeface="Yanone Kaffeesatz" pitchFamily="2" charset="77"/>
              </a:rPr>
              <a:t>🇨🇿</a:t>
            </a:r>
            <a:r>
              <a:rPr lang="en-GB" sz="2400" dirty="0">
                <a:latin typeface="Yanone Kaffeesatz" pitchFamily="2" charset="77"/>
              </a:rPr>
              <a:t> 🇬🇧 	~ 800 L1 Czech L2 English</a:t>
            </a:r>
            <a:endParaRPr lang="en-GB" sz="2400" b="0" i="0" u="none" strike="noStrike" dirty="0">
              <a:solidFill>
                <a:srgbClr val="000000"/>
              </a:solidFill>
              <a:effectLst/>
              <a:latin typeface="Yanone Kaffeesatz" pitchFamily="2" charset="77"/>
            </a:endParaRPr>
          </a:p>
        </p:txBody>
      </p:sp>
    </p:spTree>
    <p:extLst>
      <p:ext uri="{BB962C8B-B14F-4D97-AF65-F5344CB8AC3E}">
        <p14:creationId xmlns:p14="http://schemas.microsoft.com/office/powerpoint/2010/main" val="27282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1EEDE4C-5F38-E0A6-1CB8-89A79555B347}"/>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2844259A-482D-6E86-2138-D205E6E4CA24}"/>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29B2DB91-ADDE-EEBF-16A6-8470A106B3AD}"/>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9C50919B-B4E9-022D-7726-BDC49BCECD48}"/>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9FF70978-4B7E-40FE-48DF-25420AF51213}"/>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1B8248D3-CE55-38C5-1A4B-199805ED4755}"/>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A2F9BA2E-DEE3-472B-D03E-DDF9714420A5}"/>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85223076-016E-3B59-DFF7-B5AE28307CAD}"/>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697657AF-29BA-934A-36EB-854BA96A7AAA}"/>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F78AAD17-0F96-DD71-0E11-F4231BA9760F}"/>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pic>
        <p:nvPicPr>
          <p:cNvPr id="4" name="Picture 2">
            <a:extLst>
              <a:ext uri="{FF2B5EF4-FFF2-40B4-BE49-F238E27FC236}">
                <a16:creationId xmlns:a16="http://schemas.microsoft.com/office/drawing/2014/main" id="{AE7031CF-983A-5040-D218-24624B0F7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75" y="1239649"/>
            <a:ext cx="2785522" cy="23875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87E7ACFD-A12C-476B-5062-7B8FA0ACBE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0789" y="1256208"/>
            <a:ext cx="2785522" cy="2387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3F30E91C-BAB0-8A79-407E-37B0470761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6291" y="1256208"/>
            <a:ext cx="2785522" cy="23875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a:extLst>
              <a:ext uri="{FF2B5EF4-FFF2-40B4-BE49-F238E27FC236}">
                <a16:creationId xmlns:a16="http://schemas.microsoft.com/office/drawing/2014/main" id="{4EEE59E9-DCD9-35F5-57DC-82DF3EE03F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9364" y="3570235"/>
            <a:ext cx="2475217" cy="1547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EF1ABD11-5C8D-0F4C-C7C1-6ADFBD54FE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6451" y="3580275"/>
            <a:ext cx="2475217" cy="1547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FEDF921A-C8F8-96AE-164D-55E84B9026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075" y="3568556"/>
            <a:ext cx="2475217" cy="154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00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278D740B-B89D-E1DE-68D8-5DB5813D21C3}"/>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6209DA5A-CAE1-DC0C-7B60-0B2128E13185}"/>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25DFC7CB-4B6A-D098-3541-EACA012029BF}"/>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EA972605-FFB7-ED85-EC57-8DAFA4027750}"/>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FA710D49-A949-75E4-9B25-F33425C75DF7}"/>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CD81796E-8E10-8539-E61D-6A5BEF20B7B4}"/>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C150BB38-2AC8-D14E-E2C1-84B50C0A2324}"/>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0492A46A-6F23-D8DD-E24A-C745034ECF80}"/>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3809D55A-EC9B-6B83-6CFA-879CE33F3C0A}"/>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5ED280F9-9108-6F82-28DE-63297B357C91}"/>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sp>
        <p:nvSpPr>
          <p:cNvPr id="2" name="Rectangle 1">
            <a:extLst>
              <a:ext uri="{FF2B5EF4-FFF2-40B4-BE49-F238E27FC236}">
                <a16:creationId xmlns:a16="http://schemas.microsoft.com/office/drawing/2014/main" id="{57129544-7AC2-3763-ACEE-B142076B039A}"/>
              </a:ext>
            </a:extLst>
          </p:cNvPr>
          <p:cNvSpPr>
            <a:spLocks noChangeArrowheads="1"/>
          </p:cNvSpPr>
          <p:nvPr/>
        </p:nvSpPr>
        <p:spPr bwMode="auto">
          <a:xfrm>
            <a:off x="0" y="-181247262"/>
            <a:ext cx="207980" cy="362545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Z" altLang="en-CZ" sz="1800" b="0" i="0" u="none" strike="noStrike" cap="none" normalizeH="0" baseline="0">
                <a:ln>
                  <a:noFill/>
                </a:ln>
                <a:solidFill>
                  <a:schemeClr val="tx1"/>
                </a:solidFill>
                <a:effectLst/>
                <a:latin typeface="Arial" panose="020B0604020202020204" pitchFamily="34" charset="0"/>
              </a:rPr>
              <a:t>  </a:t>
            </a:r>
            <a:r>
              <a:rPr kumimoji="0" lang="en-CZ" altLang="en-CZ" sz="72000" b="0" i="0" u="none" strike="noStrike" cap="none" normalizeH="0" baseline="0">
                <a:ln>
                  <a:noFill/>
                </a:ln>
                <a:solidFill>
                  <a:schemeClr val="tx1"/>
                </a:solidFill>
                <a:effectLst/>
                <a:latin typeface="Arial" panose="020B0604020202020204" pitchFamily="34" charset="0"/>
              </a:rPr>
              <a:t>      </a:t>
            </a:r>
            <a:br>
              <a:rPr kumimoji="0" lang="en-CZ" altLang="en-CZ" sz="1800" b="0" i="0" u="none" strike="noStrike" cap="none" normalizeH="0" baseline="0">
                <a:ln>
                  <a:noFill/>
                </a:ln>
                <a:solidFill>
                  <a:schemeClr val="tx1"/>
                </a:solidFill>
                <a:effectLst/>
                <a:latin typeface="Arial" panose="020B0604020202020204" pitchFamily="34" charset="0"/>
              </a:rPr>
            </a:br>
            <a:endParaRPr kumimoji="0" lang="en-CZ" altLang="en-CZ"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Z" altLang="en-CZ" sz="3000" b="0" i="0" u="none" strike="noStrike" cap="none" normalizeH="0" baseline="0">
                <a:ln>
                  <a:noFill/>
                </a:ln>
                <a:solidFill>
                  <a:srgbClr val="000000"/>
                </a:solidFill>
                <a:effectLst/>
                <a:latin typeface="Yanone Kaffeesatz" pitchFamily="2" charset="77"/>
              </a:rPr>
              <a:t>36 different variable values x 2,700 words</a:t>
            </a:r>
            <a:endParaRPr kumimoji="0" lang="en-CZ" altLang="en-CZ" sz="7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Z" altLang="en-CZ" sz="1800" b="0" i="0" u="none" strike="noStrike" cap="none" normalizeH="0" baseline="0">
                <a:ln>
                  <a:noFill/>
                </a:ln>
                <a:solidFill>
                  <a:schemeClr val="tx1"/>
                </a:solidFill>
                <a:effectLst/>
                <a:latin typeface="Arial" panose="020B0604020202020204" pitchFamily="34" charset="0"/>
              </a:rPr>
              <a:t>  </a:t>
            </a:r>
            <a:r>
              <a:rPr kumimoji="0" lang="en-CZ" altLang="en-CZ" sz="47100" b="0" i="0" u="none" strike="noStrike" cap="none" normalizeH="0" baseline="0">
                <a:ln>
                  <a:noFill/>
                </a:ln>
                <a:solidFill>
                  <a:schemeClr val="tx1"/>
                </a:solidFill>
                <a:effectLst/>
                <a:latin typeface="Arial" panose="020B0604020202020204" pitchFamily="34" charset="0"/>
              </a:rPr>
              <a:t>     </a:t>
            </a:r>
            <a:r>
              <a:rPr kumimoji="0" lang="en-CZ" altLang="en-CZ" sz="1800" b="0" i="0" u="none" strike="noStrike" cap="none" normalizeH="0" baseline="0">
                <a:ln>
                  <a:noFill/>
                </a:ln>
                <a:solidFill>
                  <a:schemeClr val="tx1"/>
                </a:solidFill>
                <a:effectLst/>
                <a:latin typeface="Arial" panose="020B0604020202020204" pitchFamily="34" charset="0"/>
              </a:rPr>
              <a:t>  </a:t>
            </a:r>
            <a:r>
              <a:rPr kumimoji="0" lang="en-CZ" altLang="en-CZ" sz="102400" b="0" i="0" u="none" strike="noStrike" cap="none" normalizeH="0" baseline="0">
                <a:ln>
                  <a:noFill/>
                </a:ln>
                <a:solidFill>
                  <a:schemeClr val="tx1"/>
                </a:solidFill>
                <a:effectLst/>
                <a:latin typeface="Arial" panose="020B0604020202020204" pitchFamily="34" charset="0"/>
              </a:rPr>
              <a:t>        </a:t>
            </a:r>
            <a:r>
              <a:rPr kumimoji="0" lang="en-CZ" altLang="en-CZ" sz="1800" b="0" i="0" u="none" strike="noStrike" cap="none" normalizeH="0" baseline="0">
                <a:ln>
                  <a:noFill/>
                </a:ln>
                <a:solidFill>
                  <a:schemeClr val="tx1"/>
                </a:solidFill>
                <a:effectLst/>
                <a:latin typeface="Arial" panose="020B0604020202020204" pitchFamily="34" charset="0"/>
              </a:rPr>
              <a:t>  </a:t>
            </a:r>
            <a:r>
              <a:rPr kumimoji="0" lang="en-CZ" altLang="en-CZ" sz="47200" b="0" i="0" u="none" strike="noStrike" cap="none" normalizeH="0" baseline="0">
                <a:ln>
                  <a:noFill/>
                </a:ln>
                <a:solidFill>
                  <a:schemeClr val="tx1"/>
                </a:solidFill>
                <a:effectLst/>
                <a:latin typeface="Arial" panose="020B0604020202020204" pitchFamily="34" charset="0"/>
              </a:rPr>
              <a:t>                </a:t>
            </a:r>
            <a:endParaRPr kumimoji="0" lang="en-CZ" altLang="en-CZ"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6E766CC7-C739-8CCA-1913-D489AA24B9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52" y="1752606"/>
            <a:ext cx="1483901" cy="12719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E68ABC1-39CE-BE2E-AF96-1733FDD56E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52" y="3024521"/>
            <a:ext cx="1331837" cy="83239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29C055F0-C797-507E-043C-5B08A45FEF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6878" y="1721088"/>
            <a:ext cx="7304462" cy="21043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5C46AB-9DBD-E349-576C-08A3D73D79BA}"/>
              </a:ext>
            </a:extLst>
          </p:cNvPr>
          <p:cNvSpPr txBox="1"/>
          <p:nvPr/>
        </p:nvSpPr>
        <p:spPr>
          <a:xfrm>
            <a:off x="56556" y="1219012"/>
            <a:ext cx="5170027" cy="523220"/>
          </a:xfrm>
          <a:prstGeom prst="rect">
            <a:avLst/>
          </a:prstGeom>
          <a:noFill/>
        </p:spPr>
        <p:txBody>
          <a:bodyPr wrap="square">
            <a:spAutoFit/>
          </a:bodyPr>
          <a:lstStyle/>
          <a:p>
            <a:pPr rtl="0">
              <a:spcBef>
                <a:spcPts val="0"/>
              </a:spcBef>
              <a:spcAft>
                <a:spcPts val="0"/>
              </a:spcAft>
            </a:pPr>
            <a:r>
              <a:rPr lang="en-GB" sz="2800" b="0" i="0" u="none" strike="noStrike" dirty="0">
                <a:solidFill>
                  <a:srgbClr val="000000"/>
                </a:solidFill>
                <a:effectLst/>
                <a:latin typeface="Yanone Kaffeesatz" pitchFamily="2" charset="77"/>
              </a:rPr>
              <a:t>36 different variable values x 2,700 words</a:t>
            </a:r>
            <a:endParaRPr lang="en-CZ" dirty="0"/>
          </a:p>
        </p:txBody>
      </p:sp>
      <p:pic>
        <p:nvPicPr>
          <p:cNvPr id="12" name="Picture 3">
            <a:extLst>
              <a:ext uri="{FF2B5EF4-FFF2-40B4-BE49-F238E27FC236}">
                <a16:creationId xmlns:a16="http://schemas.microsoft.com/office/drawing/2014/main" id="{F3841F57-9708-4077-435C-2890A3B730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2675" y="2714594"/>
            <a:ext cx="2486534" cy="2321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58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9AB4212C-3A27-CCD6-E0B7-5D4ED97589FB}"/>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611FA5AD-896E-EAFF-FDA1-04001ABCA020}"/>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8295E2B7-1013-5039-982D-B147704B0E00}"/>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BEBB9D5F-7C93-CDA7-0658-0A3CB9CE9F37}"/>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A9816B40-767D-145A-F881-634A24D22675}"/>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692405E0-06EB-686F-91CE-7130D0339AE6}"/>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95FD3EB1-AEDC-E8A7-5377-A99828CEE3EB}"/>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075C6D3B-606D-71EA-3825-8AB1468A93C4}"/>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9A0E6030-2E34-CBEB-C097-F1C422ABD19D}"/>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A707EFFD-335E-3C28-5ADA-9475D108AA7F}"/>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graphicFrame>
        <p:nvGraphicFramePr>
          <p:cNvPr id="2" name="Table 1">
            <a:extLst>
              <a:ext uri="{FF2B5EF4-FFF2-40B4-BE49-F238E27FC236}">
                <a16:creationId xmlns:a16="http://schemas.microsoft.com/office/drawing/2014/main" id="{C86CEED0-E3E7-EFB4-C835-47F59F43237F}"/>
              </a:ext>
            </a:extLst>
          </p:cNvPr>
          <p:cNvGraphicFramePr>
            <a:graphicFrameLocks noGrp="1"/>
          </p:cNvGraphicFramePr>
          <p:nvPr>
            <p:extLst>
              <p:ext uri="{D42A27DB-BD31-4B8C-83A1-F6EECF244321}">
                <p14:modId xmlns:p14="http://schemas.microsoft.com/office/powerpoint/2010/main" val="3648269679"/>
              </p:ext>
            </p:extLst>
          </p:nvPr>
        </p:nvGraphicFramePr>
        <p:xfrm>
          <a:off x="165282" y="1690194"/>
          <a:ext cx="2286000" cy="2857500"/>
        </p:xfrm>
        <a:graphic>
          <a:graphicData uri="http://schemas.openxmlformats.org/drawingml/2006/table">
            <a:tbl>
              <a:tblPr/>
              <a:tblGrid>
                <a:gridCol w="409575">
                  <a:extLst>
                    <a:ext uri="{9D8B030D-6E8A-4147-A177-3AD203B41FA5}">
                      <a16:colId xmlns:a16="http://schemas.microsoft.com/office/drawing/2014/main" val="3281292705"/>
                    </a:ext>
                  </a:extLst>
                </a:gridCol>
                <a:gridCol w="1095375">
                  <a:extLst>
                    <a:ext uri="{9D8B030D-6E8A-4147-A177-3AD203B41FA5}">
                      <a16:colId xmlns:a16="http://schemas.microsoft.com/office/drawing/2014/main" val="887404714"/>
                    </a:ext>
                  </a:extLst>
                </a:gridCol>
                <a:gridCol w="781050">
                  <a:extLst>
                    <a:ext uri="{9D8B030D-6E8A-4147-A177-3AD203B41FA5}">
                      <a16:colId xmlns:a16="http://schemas.microsoft.com/office/drawing/2014/main" val="1143063254"/>
                    </a:ext>
                  </a:extLst>
                </a:gridCol>
              </a:tblGrid>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1</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dirty="0" err="1">
                          <a:solidFill>
                            <a:srgbClr val="000000"/>
                          </a:solidFill>
                          <a:effectLst/>
                          <a:latin typeface="Verdana" panose="020B0604030504040204" pitchFamily="34" charset="0"/>
                        </a:rPr>
                        <a:t>Božena</a:t>
                      </a:r>
                      <a:endParaRPr lang="en-GB" dirty="0">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0.8194295</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038070565"/>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Jaroslava</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0.8149597</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806563454"/>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3</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klid</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0.7408660</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462590413"/>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4</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hraběnka</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0.7405065</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979111624"/>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5</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květina</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dirty="0">
                          <a:solidFill>
                            <a:srgbClr val="000000"/>
                          </a:solidFill>
                          <a:effectLst/>
                          <a:latin typeface="Verdana" panose="020B0604030504040204" pitchFamily="34" charset="0"/>
                        </a:rPr>
                        <a:t>0.7368455</a:t>
                      </a:r>
                      <a:endParaRPr lang="en-CZ" dirty="0">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622915777"/>
                  </a:ext>
                </a:extLst>
              </a:tr>
            </a:tbl>
          </a:graphicData>
        </a:graphic>
      </p:graphicFrame>
      <p:graphicFrame>
        <p:nvGraphicFramePr>
          <p:cNvPr id="5" name="Table 4">
            <a:extLst>
              <a:ext uri="{FF2B5EF4-FFF2-40B4-BE49-F238E27FC236}">
                <a16:creationId xmlns:a16="http://schemas.microsoft.com/office/drawing/2014/main" id="{09B3D3A9-72E6-C579-B36A-6EC2812C13D8}"/>
              </a:ext>
            </a:extLst>
          </p:cNvPr>
          <p:cNvGraphicFramePr>
            <a:graphicFrameLocks noGrp="1"/>
          </p:cNvGraphicFramePr>
          <p:nvPr>
            <p:extLst>
              <p:ext uri="{D42A27DB-BD31-4B8C-83A1-F6EECF244321}">
                <p14:modId xmlns:p14="http://schemas.microsoft.com/office/powerpoint/2010/main" val="1261203707"/>
              </p:ext>
            </p:extLst>
          </p:nvPr>
        </p:nvGraphicFramePr>
        <p:xfrm>
          <a:off x="2512823" y="1691890"/>
          <a:ext cx="2400300" cy="2855805"/>
        </p:xfrm>
        <a:graphic>
          <a:graphicData uri="http://schemas.openxmlformats.org/drawingml/2006/table">
            <a:tbl>
              <a:tblPr/>
              <a:tblGrid>
                <a:gridCol w="571500">
                  <a:extLst>
                    <a:ext uri="{9D8B030D-6E8A-4147-A177-3AD203B41FA5}">
                      <a16:colId xmlns:a16="http://schemas.microsoft.com/office/drawing/2014/main" val="3655089191"/>
                    </a:ext>
                  </a:extLst>
                </a:gridCol>
                <a:gridCol w="914400">
                  <a:extLst>
                    <a:ext uri="{9D8B030D-6E8A-4147-A177-3AD203B41FA5}">
                      <a16:colId xmlns:a16="http://schemas.microsoft.com/office/drawing/2014/main" val="1948866220"/>
                    </a:ext>
                  </a:extLst>
                </a:gridCol>
                <a:gridCol w="914400">
                  <a:extLst>
                    <a:ext uri="{9D8B030D-6E8A-4147-A177-3AD203B41FA5}">
                      <a16:colId xmlns:a16="http://schemas.microsoft.com/office/drawing/2014/main" val="3411692850"/>
                    </a:ext>
                  </a:extLst>
                </a:gridCol>
              </a:tblGrid>
              <a:tr h="571161">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2700</a:t>
                      </a:r>
                      <a:endParaRPr lang="en-CZ">
                        <a:effectLst/>
                      </a:endParaRPr>
                    </a:p>
                  </a:txBody>
                  <a:tcPr marL="47625" marR="47625" marT="38100" marB="38100">
                    <a:lnL>
                      <a:noFill/>
                    </a:lnL>
                    <a:lnR>
                      <a:noFill/>
                    </a:lnR>
                    <a:lnT>
                      <a:noFill/>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dirty="0" err="1">
                          <a:solidFill>
                            <a:srgbClr val="000000"/>
                          </a:solidFill>
                          <a:effectLst/>
                          <a:latin typeface="Verdana" panose="020B0604030504040204" pitchFamily="34" charset="0"/>
                        </a:rPr>
                        <a:t>fetovat</a:t>
                      </a:r>
                      <a:endParaRPr lang="en-GB" dirty="0">
                        <a:effectLst/>
                      </a:endParaRPr>
                    </a:p>
                  </a:txBody>
                  <a:tcPr marL="47625" marR="47625" marT="38100" marB="38100">
                    <a:lnL>
                      <a:noFill/>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0.09652986</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807703152"/>
                  </a:ext>
                </a:extLst>
              </a:tr>
              <a:tr h="571161">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2699</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striptér</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0.09890010</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762500237"/>
                  </a:ext>
                </a:extLst>
              </a:tr>
              <a:tr h="571161">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2698</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narkotikum</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0.10036203</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262575735"/>
                  </a:ext>
                </a:extLst>
              </a:tr>
              <a:tr h="571161">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2697</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pervitin</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0.10421386</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772291980"/>
                  </a:ext>
                </a:extLst>
              </a:tr>
              <a:tr h="571161">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2696</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kokain</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dirty="0">
                          <a:solidFill>
                            <a:srgbClr val="000000"/>
                          </a:solidFill>
                          <a:effectLst/>
                          <a:latin typeface="Verdana" panose="020B0604030504040204" pitchFamily="34" charset="0"/>
                        </a:rPr>
                        <a:t>0.10463096</a:t>
                      </a:r>
                      <a:endParaRPr lang="en-CZ" dirty="0">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197314207"/>
                  </a:ext>
                </a:extLst>
              </a:tr>
            </a:tbl>
          </a:graphicData>
        </a:graphic>
      </p:graphicFrame>
      <p:sp>
        <p:nvSpPr>
          <p:cNvPr id="11" name="Rectangle 1">
            <a:extLst>
              <a:ext uri="{FF2B5EF4-FFF2-40B4-BE49-F238E27FC236}">
                <a16:creationId xmlns:a16="http://schemas.microsoft.com/office/drawing/2014/main" id="{37AD8E1B-C8C7-92B9-4D86-F2AC0E93BEFD}"/>
              </a:ext>
            </a:extLst>
          </p:cNvPr>
          <p:cNvSpPr>
            <a:spLocks noChangeArrowheads="1"/>
          </p:cNvSpPr>
          <p:nvPr/>
        </p:nvSpPr>
        <p:spPr bwMode="auto">
          <a:xfrm>
            <a:off x="104075" y="122065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Z" altLang="en-CZ" sz="3000" b="0" i="0" u="none" strike="noStrike" cap="none" normalizeH="0" baseline="0" dirty="0">
                <a:ln>
                  <a:noFill/>
                </a:ln>
                <a:solidFill>
                  <a:srgbClr val="000000"/>
                </a:solidFill>
                <a:effectLst/>
                <a:latin typeface="Yanone Kaffeesatz" pitchFamily="2" charset="77"/>
              </a:rPr>
              <a:t>​​babička</a:t>
            </a:r>
            <a:endParaRPr kumimoji="0" lang="en-CZ" altLang="en-CZ" sz="1800" b="0" i="0" u="none" strike="noStrike" cap="none" normalizeH="0" baseline="0" dirty="0">
              <a:ln>
                <a:noFill/>
              </a:ln>
              <a:solidFill>
                <a:schemeClr val="tx1"/>
              </a:solidFill>
              <a:effectLst/>
              <a:latin typeface="Arial" panose="020B0604020202020204" pitchFamily="34" charset="0"/>
            </a:endParaRPr>
          </a:p>
        </p:txBody>
      </p:sp>
      <p:pic>
        <p:nvPicPr>
          <p:cNvPr id="12" name="Picture 2">
            <a:extLst>
              <a:ext uri="{FF2B5EF4-FFF2-40B4-BE49-F238E27FC236}">
                <a16:creationId xmlns:a16="http://schemas.microsoft.com/office/drawing/2014/main" id="{F3DBA174-2ADB-5D30-C28E-79C390A81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2301" y="951978"/>
            <a:ext cx="4555956" cy="416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94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EC5E15F5-8F04-F186-9E21-0C7E423B9E60}"/>
            </a:ext>
          </a:extLst>
        </p:cNvPr>
        <p:cNvGrpSpPr/>
        <p:nvPr/>
      </p:nvGrpSpPr>
      <p:grpSpPr>
        <a:xfrm>
          <a:off x="0" y="0"/>
          <a:ext cx="0" cy="0"/>
          <a:chOff x="0" y="0"/>
          <a:chExt cx="0" cy="0"/>
        </a:xfrm>
      </p:grpSpPr>
      <p:sp>
        <p:nvSpPr>
          <p:cNvPr id="181" name="Google Shape;181;p29">
            <a:extLst>
              <a:ext uri="{FF2B5EF4-FFF2-40B4-BE49-F238E27FC236}">
                <a16:creationId xmlns:a16="http://schemas.microsoft.com/office/drawing/2014/main" id="{D522BC87-88F3-B275-1410-8659132DA3C2}"/>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9">
            <a:extLst>
              <a:ext uri="{FF2B5EF4-FFF2-40B4-BE49-F238E27FC236}">
                <a16:creationId xmlns:a16="http://schemas.microsoft.com/office/drawing/2014/main" id="{835663D5-8DDD-275D-4EE9-3C825A0B3D9A}"/>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83" name="Google Shape;183;p29">
            <a:extLst>
              <a:ext uri="{FF2B5EF4-FFF2-40B4-BE49-F238E27FC236}">
                <a16:creationId xmlns:a16="http://schemas.microsoft.com/office/drawing/2014/main" id="{8ACED6E0-CC61-D050-3108-BB6ADD83E113}"/>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84" name="Google Shape;184;p29">
            <a:extLst>
              <a:ext uri="{FF2B5EF4-FFF2-40B4-BE49-F238E27FC236}">
                <a16:creationId xmlns:a16="http://schemas.microsoft.com/office/drawing/2014/main" id="{F2AE9D23-8A2B-90F4-422D-076082E028CE}"/>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85" name="Google Shape;185;p29">
            <a:extLst>
              <a:ext uri="{FF2B5EF4-FFF2-40B4-BE49-F238E27FC236}">
                <a16:creationId xmlns:a16="http://schemas.microsoft.com/office/drawing/2014/main" id="{F716048D-382F-2719-284A-44134284D759}"/>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86" name="Google Shape;186;p29">
            <a:extLst>
              <a:ext uri="{FF2B5EF4-FFF2-40B4-BE49-F238E27FC236}">
                <a16:creationId xmlns:a16="http://schemas.microsoft.com/office/drawing/2014/main" id="{BE4521A5-2036-DF2C-2CA1-F7E08AAC9598}"/>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87" name="Google Shape;187;p29">
            <a:extLst>
              <a:ext uri="{FF2B5EF4-FFF2-40B4-BE49-F238E27FC236}">
                <a16:creationId xmlns:a16="http://schemas.microsoft.com/office/drawing/2014/main" id="{AB134933-921A-CDD4-09FC-32C50A337503}"/>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88" name="Google Shape;188;p29">
            <a:extLst>
              <a:ext uri="{FF2B5EF4-FFF2-40B4-BE49-F238E27FC236}">
                <a16:creationId xmlns:a16="http://schemas.microsoft.com/office/drawing/2014/main" id="{369874A3-015C-20B7-2FFD-D9DD5DD67866}"/>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89" name="Google Shape;189;p29">
            <a:extLst>
              <a:ext uri="{FF2B5EF4-FFF2-40B4-BE49-F238E27FC236}">
                <a16:creationId xmlns:a16="http://schemas.microsoft.com/office/drawing/2014/main" id="{FAD7126E-7F10-5C04-5090-DA6A538FBEEA}"/>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err="1">
                <a:solidFill>
                  <a:schemeClr val="dk1"/>
                </a:solidFill>
                <a:latin typeface="Yanone Kaffeesatz"/>
                <a:ea typeface="Yanone Kaffeesatz"/>
                <a:cs typeface="Yanone Kaffeesatz"/>
                <a:sym typeface="Yanone Kaffeesatz"/>
              </a:rPr>
              <a:t>Megastudies</a:t>
            </a:r>
            <a:endParaRPr sz="3000" dirty="0">
              <a:latin typeface="Yanone Kaffeesatz"/>
              <a:ea typeface="Yanone Kaffeesatz"/>
              <a:cs typeface="Yanone Kaffeesatz"/>
              <a:sym typeface="Yanone Kaffeesatz"/>
            </a:endParaRPr>
          </a:p>
        </p:txBody>
      </p:sp>
      <p:pic>
        <p:nvPicPr>
          <p:cNvPr id="9" name="Picture 8" descr="A page of a book&#10;&#10;Description automatically generated">
            <a:extLst>
              <a:ext uri="{FF2B5EF4-FFF2-40B4-BE49-F238E27FC236}">
                <a16:creationId xmlns:a16="http://schemas.microsoft.com/office/drawing/2014/main" id="{CC6EF151-B155-36BE-E0B4-06B410E02FC0}"/>
              </a:ext>
            </a:extLst>
          </p:cNvPr>
          <p:cNvPicPr>
            <a:picLocks noChangeAspect="1"/>
          </p:cNvPicPr>
          <p:nvPr/>
        </p:nvPicPr>
        <p:blipFill rotWithShape="1">
          <a:blip r:embed="rId5"/>
          <a:srcRect b="66080"/>
          <a:stretch/>
        </p:blipFill>
        <p:spPr>
          <a:xfrm>
            <a:off x="2906325" y="2121812"/>
            <a:ext cx="5852382" cy="2869258"/>
          </a:xfrm>
          <a:prstGeom prst="rect">
            <a:avLst/>
          </a:prstGeom>
        </p:spPr>
      </p:pic>
      <p:pic>
        <p:nvPicPr>
          <p:cNvPr id="10" name="Picture 9" descr="A book with text on it&#10;&#10;Description automatically generated">
            <a:extLst>
              <a:ext uri="{FF2B5EF4-FFF2-40B4-BE49-F238E27FC236}">
                <a16:creationId xmlns:a16="http://schemas.microsoft.com/office/drawing/2014/main" id="{E19F4F6F-0DEE-AB36-FB54-8306EC09357D}"/>
              </a:ext>
            </a:extLst>
          </p:cNvPr>
          <p:cNvPicPr>
            <a:picLocks noChangeAspect="1"/>
          </p:cNvPicPr>
          <p:nvPr/>
        </p:nvPicPr>
        <p:blipFill rotWithShape="1">
          <a:blip r:embed="rId6"/>
          <a:srcRect l="16811" t="82865" r="26099" b="4793"/>
          <a:stretch/>
        </p:blipFill>
        <p:spPr>
          <a:xfrm>
            <a:off x="2906323" y="799828"/>
            <a:ext cx="3977539" cy="1242981"/>
          </a:xfrm>
          <a:prstGeom prst="rect">
            <a:avLst/>
          </a:prstGeom>
        </p:spPr>
      </p:pic>
      <p:pic>
        <p:nvPicPr>
          <p:cNvPr id="2" name="Picture 1" descr="A book with text on it&#10;&#10;Description automatically generated">
            <a:extLst>
              <a:ext uri="{FF2B5EF4-FFF2-40B4-BE49-F238E27FC236}">
                <a16:creationId xmlns:a16="http://schemas.microsoft.com/office/drawing/2014/main" id="{725C7C49-9A28-EF11-D29A-DE846ACD61DE}"/>
              </a:ext>
            </a:extLst>
          </p:cNvPr>
          <p:cNvPicPr>
            <a:picLocks noChangeAspect="1"/>
          </p:cNvPicPr>
          <p:nvPr/>
        </p:nvPicPr>
        <p:blipFill>
          <a:blip r:embed="rId6"/>
          <a:stretch>
            <a:fillRect/>
          </a:stretch>
        </p:blipFill>
        <p:spPr>
          <a:xfrm>
            <a:off x="104075" y="1345309"/>
            <a:ext cx="2522326" cy="3645760"/>
          </a:xfrm>
          <a:prstGeom prst="rect">
            <a:avLst/>
          </a:prstGeom>
        </p:spPr>
      </p:pic>
    </p:spTree>
    <p:extLst>
      <p:ext uri="{BB962C8B-B14F-4D97-AF65-F5344CB8AC3E}">
        <p14:creationId xmlns:p14="http://schemas.microsoft.com/office/powerpoint/2010/main" val="285419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4B1CF0A-8B57-FBD9-DBEA-AA4A03AD91A5}"/>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AF0D4D65-0EB8-D646-223C-11CAE99849B3}"/>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44A99F66-CDFC-3926-C189-EDA928BC2730}"/>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787BD8A6-33E6-015C-5FEF-A3484DF60B02}"/>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28910768-A0A3-21A6-9C18-CEA8462F485A}"/>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6DA914EC-CC28-DBD7-3B7A-8900F8B44CFB}"/>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1FC01FAC-5151-376B-A4D2-9C4853F76606}"/>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7B64C08B-A517-5807-8AF6-6AA96D689C45}"/>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D2869E41-E238-6681-D5AD-CFE1B5E2AFCC}"/>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4912CA68-470B-D868-80B9-DD5E58687ECC}"/>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sp>
        <p:nvSpPr>
          <p:cNvPr id="7" name="TextBox 6">
            <a:extLst>
              <a:ext uri="{FF2B5EF4-FFF2-40B4-BE49-F238E27FC236}">
                <a16:creationId xmlns:a16="http://schemas.microsoft.com/office/drawing/2014/main" id="{E57C08BF-A32F-1754-172C-83EFF94BA83F}"/>
              </a:ext>
            </a:extLst>
          </p:cNvPr>
          <p:cNvSpPr txBox="1"/>
          <p:nvPr/>
        </p:nvSpPr>
        <p:spPr>
          <a:xfrm>
            <a:off x="104075" y="1199204"/>
            <a:ext cx="4628366" cy="553998"/>
          </a:xfrm>
          <a:prstGeom prst="rect">
            <a:avLst/>
          </a:prstGeom>
          <a:noFill/>
        </p:spPr>
        <p:txBody>
          <a:bodyPr wrap="square">
            <a:spAutoFit/>
          </a:bodyPr>
          <a:lstStyle/>
          <a:p>
            <a:pPr rtl="0">
              <a:spcBef>
                <a:spcPts val="0"/>
              </a:spcBef>
              <a:spcAft>
                <a:spcPts val="0"/>
              </a:spcAft>
            </a:pPr>
            <a:r>
              <a:rPr lang="en-GB" sz="3000" b="0" i="0" u="none" strike="noStrike" dirty="0" err="1">
                <a:solidFill>
                  <a:srgbClr val="000000"/>
                </a:solidFill>
                <a:effectLst/>
                <a:latin typeface="Yanone Kaffeesatz" pitchFamily="2" charset="77"/>
              </a:rPr>
              <a:t>empatická</a:t>
            </a:r>
            <a:endParaRPr lang="en-CZ" sz="3000" dirty="0"/>
          </a:p>
        </p:txBody>
      </p:sp>
      <p:graphicFrame>
        <p:nvGraphicFramePr>
          <p:cNvPr id="8" name="Table 7">
            <a:extLst>
              <a:ext uri="{FF2B5EF4-FFF2-40B4-BE49-F238E27FC236}">
                <a16:creationId xmlns:a16="http://schemas.microsoft.com/office/drawing/2014/main" id="{48C9A9E8-C472-9E1F-9E16-3353416F9571}"/>
              </a:ext>
            </a:extLst>
          </p:cNvPr>
          <p:cNvGraphicFramePr>
            <a:graphicFrameLocks noGrp="1"/>
          </p:cNvGraphicFramePr>
          <p:nvPr>
            <p:extLst>
              <p:ext uri="{D42A27DB-BD31-4B8C-83A1-F6EECF244321}">
                <p14:modId xmlns:p14="http://schemas.microsoft.com/office/powerpoint/2010/main" val="3706544338"/>
              </p:ext>
            </p:extLst>
          </p:nvPr>
        </p:nvGraphicFramePr>
        <p:xfrm>
          <a:off x="132258" y="1825030"/>
          <a:ext cx="2286000" cy="2857500"/>
        </p:xfrm>
        <a:graphic>
          <a:graphicData uri="http://schemas.openxmlformats.org/drawingml/2006/table">
            <a:tbl>
              <a:tblPr/>
              <a:tblGrid>
                <a:gridCol w="409575">
                  <a:extLst>
                    <a:ext uri="{9D8B030D-6E8A-4147-A177-3AD203B41FA5}">
                      <a16:colId xmlns:a16="http://schemas.microsoft.com/office/drawing/2014/main" val="2264240499"/>
                    </a:ext>
                  </a:extLst>
                </a:gridCol>
                <a:gridCol w="1095375">
                  <a:extLst>
                    <a:ext uri="{9D8B030D-6E8A-4147-A177-3AD203B41FA5}">
                      <a16:colId xmlns:a16="http://schemas.microsoft.com/office/drawing/2014/main" val="3852795880"/>
                    </a:ext>
                  </a:extLst>
                </a:gridCol>
                <a:gridCol w="781050">
                  <a:extLst>
                    <a:ext uri="{9D8B030D-6E8A-4147-A177-3AD203B41FA5}">
                      <a16:colId xmlns:a16="http://schemas.microsoft.com/office/drawing/2014/main" val="3913661745"/>
                    </a:ext>
                  </a:extLst>
                </a:gridCol>
              </a:tblGrid>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1</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statečná</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0.9484708</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956205602"/>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zdvořilá</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0.9475498</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85734938"/>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3</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vyrovnaná</a:t>
                      </a:r>
                      <a:endParaRPr lang="en-GB">
                        <a:effectLst/>
                      </a:endParaRPr>
                    </a:p>
                  </a:txBody>
                  <a:tcPr marL="47625" marR="47625" marT="38100" marB="38100">
                    <a:lnL w="9525" cap="flat" cmpd="sng" algn="ctr">
                      <a:solidFill>
                        <a:srgbClr val="D6DADC"/>
                      </a:solidFill>
                      <a:prstDash val="solid"/>
                      <a:round/>
                      <a:headEnd type="none" w="med" len="med"/>
                      <a:tailEnd type="none" w="med" len="med"/>
                    </a:lnL>
                    <a:lnR>
                      <a:noFill/>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0.9391547</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02886164"/>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4</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soucitná</a:t>
                      </a:r>
                      <a:endParaRPr lang="en-GB">
                        <a:effectLst/>
                      </a:endParaRPr>
                    </a:p>
                  </a:txBody>
                  <a:tcPr marL="47625" marR="47625" marT="38100" marB="38100">
                    <a:lnL w="9525" cap="flat" cmpd="sng" algn="ctr">
                      <a:solidFill>
                        <a:srgbClr val="D6DADC"/>
                      </a:solidFill>
                      <a:prstDash val="solid"/>
                      <a:round/>
                      <a:headEnd type="none" w="med" len="med"/>
                      <a:tailEnd type="none" w="med" len="med"/>
                    </a:lnL>
                    <a:lnR>
                      <a:noFill/>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0"/>
                        </a:spcAft>
                      </a:pPr>
                      <a:r>
                        <a:rPr lang="en-CZ" sz="850" b="0" i="0" u="none" strike="noStrike">
                          <a:solidFill>
                            <a:srgbClr val="000000"/>
                          </a:solidFill>
                          <a:effectLst/>
                          <a:latin typeface="Verdana" panose="020B0604030504040204" pitchFamily="34" charset="0"/>
                        </a:rPr>
                        <a:t>0.9351103</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620220838"/>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5</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dirty="0" err="1">
                          <a:solidFill>
                            <a:srgbClr val="000000"/>
                          </a:solidFill>
                          <a:effectLst/>
                          <a:latin typeface="Verdana" panose="020B0604030504040204" pitchFamily="34" charset="0"/>
                        </a:rPr>
                        <a:t>mírumilovná</a:t>
                      </a:r>
                      <a:endParaRPr lang="en-GB" dirty="0">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dirty="0">
                          <a:solidFill>
                            <a:srgbClr val="000000"/>
                          </a:solidFill>
                          <a:effectLst/>
                          <a:latin typeface="Verdana" panose="020B0604030504040204" pitchFamily="34" charset="0"/>
                        </a:rPr>
                        <a:t>0.9310435</a:t>
                      </a:r>
                      <a:endParaRPr lang="en-CZ" dirty="0">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370395033"/>
                  </a:ext>
                </a:extLst>
              </a:tr>
            </a:tbl>
          </a:graphicData>
        </a:graphic>
      </p:graphicFrame>
      <p:graphicFrame>
        <p:nvGraphicFramePr>
          <p:cNvPr id="9" name="Table 8">
            <a:extLst>
              <a:ext uri="{FF2B5EF4-FFF2-40B4-BE49-F238E27FC236}">
                <a16:creationId xmlns:a16="http://schemas.microsoft.com/office/drawing/2014/main" id="{9BB9A037-1C54-77FC-AF6E-48F20A28E641}"/>
              </a:ext>
            </a:extLst>
          </p:cNvPr>
          <p:cNvGraphicFramePr>
            <a:graphicFrameLocks noGrp="1"/>
          </p:cNvGraphicFramePr>
          <p:nvPr>
            <p:extLst>
              <p:ext uri="{D42A27DB-BD31-4B8C-83A1-F6EECF244321}">
                <p14:modId xmlns:p14="http://schemas.microsoft.com/office/powerpoint/2010/main" val="3816432839"/>
              </p:ext>
            </p:extLst>
          </p:nvPr>
        </p:nvGraphicFramePr>
        <p:xfrm>
          <a:off x="2500325" y="1825030"/>
          <a:ext cx="2390775" cy="2857500"/>
        </p:xfrm>
        <a:graphic>
          <a:graphicData uri="http://schemas.openxmlformats.org/drawingml/2006/table">
            <a:tbl>
              <a:tblPr/>
              <a:tblGrid>
                <a:gridCol w="571500">
                  <a:extLst>
                    <a:ext uri="{9D8B030D-6E8A-4147-A177-3AD203B41FA5}">
                      <a16:colId xmlns:a16="http://schemas.microsoft.com/office/drawing/2014/main" val="243562115"/>
                    </a:ext>
                  </a:extLst>
                </a:gridCol>
                <a:gridCol w="1009650">
                  <a:extLst>
                    <a:ext uri="{9D8B030D-6E8A-4147-A177-3AD203B41FA5}">
                      <a16:colId xmlns:a16="http://schemas.microsoft.com/office/drawing/2014/main" val="2041023031"/>
                    </a:ext>
                  </a:extLst>
                </a:gridCol>
                <a:gridCol w="809625">
                  <a:extLst>
                    <a:ext uri="{9D8B030D-6E8A-4147-A177-3AD203B41FA5}">
                      <a16:colId xmlns:a16="http://schemas.microsoft.com/office/drawing/2014/main" val="65077645"/>
                    </a:ext>
                  </a:extLst>
                </a:gridCol>
              </a:tblGrid>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2700</a:t>
                      </a:r>
                      <a:endParaRPr lang="en-CZ">
                        <a:effectLst/>
                      </a:endParaRPr>
                    </a:p>
                  </a:txBody>
                  <a:tcPr marL="47625" marR="47625" marT="38100" marB="38100">
                    <a:lnL>
                      <a:noFill/>
                    </a:lnL>
                    <a:lnR>
                      <a:noFill/>
                    </a:lnR>
                    <a:lnT>
                      <a:noFill/>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orat</a:t>
                      </a:r>
                      <a:endParaRPr lang="en-GB">
                        <a:effectLst/>
                      </a:endParaRPr>
                    </a:p>
                  </a:txBody>
                  <a:tcPr marL="47625" marR="47625" marT="38100" marB="38100">
                    <a:lnL>
                      <a:noFill/>
                    </a:lnL>
                    <a:lnR>
                      <a:noFill/>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0.2425528</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343866508"/>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2699</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prezident</a:t>
                      </a:r>
                      <a:endParaRPr lang="en-GB">
                        <a:effectLst/>
                      </a:endParaRPr>
                    </a:p>
                  </a:txBody>
                  <a:tcPr marL="47625" marR="47625" marT="38100" marB="38100">
                    <a:lnL w="9525" cap="flat" cmpd="sng" algn="ctr">
                      <a:solidFill>
                        <a:srgbClr val="D6DADC"/>
                      </a:solidFill>
                      <a:prstDash val="solid"/>
                      <a:round/>
                      <a:headEnd type="none" w="med" len="med"/>
                      <a:tailEnd type="none" w="med" len="med"/>
                    </a:lnL>
                    <a:lnR>
                      <a:noFill/>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0.2428663</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918383661"/>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2698</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úředník</a:t>
                      </a:r>
                      <a:endParaRPr lang="en-GB">
                        <a:effectLst/>
                      </a:endParaRPr>
                    </a:p>
                  </a:txBody>
                  <a:tcPr marL="47625" marR="47625" marT="38100" marB="38100">
                    <a:lnL w="9525" cap="flat" cmpd="sng" algn="ctr">
                      <a:solidFill>
                        <a:srgbClr val="D6DADC"/>
                      </a:solidFill>
                      <a:prstDash val="solid"/>
                      <a:round/>
                      <a:headEnd type="none" w="med" len="med"/>
                      <a:tailEnd type="none" w="med" len="med"/>
                    </a:lnL>
                    <a:lnR>
                      <a:noFill/>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0"/>
                        </a:spcAft>
                      </a:pPr>
                      <a:r>
                        <a:rPr lang="en-CZ" sz="850" b="0" i="0" u="none" strike="noStrike">
                          <a:solidFill>
                            <a:srgbClr val="000000"/>
                          </a:solidFill>
                          <a:effectLst/>
                          <a:latin typeface="Verdana" panose="020B0604030504040204" pitchFamily="34" charset="0"/>
                        </a:rPr>
                        <a:t>0.2430485</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541233386"/>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2697</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konzervatismus</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a:solidFill>
                            <a:srgbClr val="000000"/>
                          </a:solidFill>
                          <a:effectLst/>
                          <a:latin typeface="Verdana" panose="020B0604030504040204" pitchFamily="34" charset="0"/>
                        </a:rPr>
                        <a:t>0.2433351</a:t>
                      </a:r>
                      <a:endParaRPr lang="en-CZ">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039137585"/>
                  </a:ext>
                </a:extLst>
              </a:tr>
              <a:tr h="571500">
                <a:tc>
                  <a:txBody>
                    <a:bodyPr/>
                    <a:lstStyle/>
                    <a:p>
                      <a:pPr algn="r" rtl="0" fontAlgn="t">
                        <a:spcBef>
                          <a:spcPts val="0"/>
                        </a:spcBef>
                        <a:spcAft>
                          <a:spcPts val="2700"/>
                        </a:spcAft>
                      </a:pPr>
                      <a:r>
                        <a:rPr lang="en-CZ" sz="850" b="1" i="0" u="none" strike="noStrike">
                          <a:solidFill>
                            <a:srgbClr val="000000"/>
                          </a:solidFill>
                          <a:effectLst/>
                          <a:latin typeface="Verdana" panose="020B0604030504040204" pitchFamily="34" charset="0"/>
                        </a:rPr>
                        <a:t>2696</a:t>
                      </a:r>
                      <a:endParaRPr lang="en-CZ">
                        <a:effectLst/>
                      </a:endParaRPr>
                    </a:p>
                  </a:txBody>
                  <a:tcPr marL="47625" marR="47625" marT="38100" marB="38100">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rtl="0" fontAlgn="t">
                        <a:spcBef>
                          <a:spcPts val="0"/>
                        </a:spcBef>
                        <a:spcAft>
                          <a:spcPts val="2700"/>
                        </a:spcAft>
                      </a:pPr>
                      <a:r>
                        <a:rPr lang="en-GB" sz="850" b="0" i="0" u="none" strike="noStrike">
                          <a:solidFill>
                            <a:srgbClr val="000000"/>
                          </a:solidFill>
                          <a:effectLst/>
                          <a:latin typeface="Verdana" panose="020B0604030504040204" pitchFamily="34" charset="0"/>
                        </a:rPr>
                        <a:t>konzervativní</a:t>
                      </a:r>
                      <a:endParaRPr lang="en-GB">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rtl="0" fontAlgn="t">
                        <a:spcBef>
                          <a:spcPts val="0"/>
                        </a:spcBef>
                        <a:spcAft>
                          <a:spcPts val="2700"/>
                        </a:spcAft>
                      </a:pPr>
                      <a:r>
                        <a:rPr lang="en-CZ" sz="850" b="0" i="0" u="none" strike="noStrike" dirty="0">
                          <a:solidFill>
                            <a:srgbClr val="000000"/>
                          </a:solidFill>
                          <a:effectLst/>
                          <a:latin typeface="Verdana" panose="020B0604030504040204" pitchFamily="34" charset="0"/>
                        </a:rPr>
                        <a:t>0.2440658</a:t>
                      </a:r>
                      <a:endParaRPr lang="en-CZ" dirty="0">
                        <a:effectLst/>
                      </a:endParaRPr>
                    </a:p>
                  </a:txBody>
                  <a:tcPr marL="47625" marR="47625" marT="38100" marB="38100">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573326983"/>
                  </a:ext>
                </a:extLst>
              </a:tr>
            </a:tbl>
          </a:graphicData>
        </a:graphic>
      </p:graphicFrame>
      <p:sp>
        <p:nvSpPr>
          <p:cNvPr id="10" name="Rectangle 1">
            <a:extLst>
              <a:ext uri="{FF2B5EF4-FFF2-40B4-BE49-F238E27FC236}">
                <a16:creationId xmlns:a16="http://schemas.microsoft.com/office/drawing/2014/main" id="{D6E266CB-DFF4-B8BD-5C60-764FB772FDC9}"/>
              </a:ext>
            </a:extLst>
          </p:cNvPr>
          <p:cNvSpPr>
            <a:spLocks noChangeArrowheads="1"/>
          </p:cNvSpPr>
          <p:nvPr/>
        </p:nvSpPr>
        <p:spPr bwMode="auto">
          <a:xfrm>
            <a:off x="3376613" y="23129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Z"/>
          </a:p>
        </p:txBody>
      </p:sp>
      <p:pic>
        <p:nvPicPr>
          <p:cNvPr id="13" name="Picture 3">
            <a:extLst>
              <a:ext uri="{FF2B5EF4-FFF2-40B4-BE49-F238E27FC236}">
                <a16:creationId xmlns:a16="http://schemas.microsoft.com/office/drawing/2014/main" id="{29D220CA-B5FA-8C95-11E5-20176685D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2750" y="841872"/>
            <a:ext cx="4886313" cy="446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842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F208363-5CB7-2B48-CABD-35298C2AA6F5}"/>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A051EA0D-38FB-341A-6AE3-990D5BD5E077}"/>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B4B5E821-96C7-1AD3-535A-711147DF6302}"/>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56973415-51B3-D170-F060-F31E7FF3F463}"/>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02170D16-9921-8615-0BF0-585701F00948}"/>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FA43DD21-506F-1BD7-2D7B-BBB29176B4F9}"/>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4078F2C0-1344-603B-09D9-896C4EF91DD8}"/>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3156EAFD-2FB6-8157-090A-BDCF2C6752C5}"/>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0C3FFF0F-86FD-CB35-DF31-760EFCBEE122}"/>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00CD5497-9010-773F-C1F7-1BB03577EE24}"/>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pic>
        <p:nvPicPr>
          <p:cNvPr id="5" name="Picture 4">
            <a:extLst>
              <a:ext uri="{FF2B5EF4-FFF2-40B4-BE49-F238E27FC236}">
                <a16:creationId xmlns:a16="http://schemas.microsoft.com/office/drawing/2014/main" id="{9B897C19-5311-D475-E8AE-57417675F200}"/>
              </a:ext>
            </a:extLst>
          </p:cNvPr>
          <p:cNvPicPr>
            <a:picLocks noChangeAspect="1"/>
          </p:cNvPicPr>
          <p:nvPr/>
        </p:nvPicPr>
        <p:blipFill>
          <a:blip r:embed="rId5"/>
          <a:stretch>
            <a:fillRect/>
          </a:stretch>
        </p:blipFill>
        <p:spPr>
          <a:xfrm>
            <a:off x="45418" y="1281879"/>
            <a:ext cx="6790995" cy="3569888"/>
          </a:xfrm>
          <a:prstGeom prst="rect">
            <a:avLst/>
          </a:prstGeom>
        </p:spPr>
      </p:pic>
      <p:grpSp>
        <p:nvGrpSpPr>
          <p:cNvPr id="23" name="Group 22">
            <a:extLst>
              <a:ext uri="{FF2B5EF4-FFF2-40B4-BE49-F238E27FC236}">
                <a16:creationId xmlns:a16="http://schemas.microsoft.com/office/drawing/2014/main" id="{4F864D13-2302-5CF7-EF6E-F26497A2093F}"/>
              </a:ext>
            </a:extLst>
          </p:cNvPr>
          <p:cNvGrpSpPr/>
          <p:nvPr/>
        </p:nvGrpSpPr>
        <p:grpSpPr>
          <a:xfrm>
            <a:off x="45418" y="1199204"/>
            <a:ext cx="6790995" cy="3898154"/>
            <a:chOff x="45418" y="1199204"/>
            <a:chExt cx="6790995" cy="3898154"/>
          </a:xfrm>
        </p:grpSpPr>
        <p:grpSp>
          <p:nvGrpSpPr>
            <p:cNvPr id="20" name="Group 19">
              <a:extLst>
                <a:ext uri="{FF2B5EF4-FFF2-40B4-BE49-F238E27FC236}">
                  <a16:creationId xmlns:a16="http://schemas.microsoft.com/office/drawing/2014/main" id="{6554438E-6BE2-4DD5-EC26-2EF448EB4DA0}"/>
                </a:ext>
              </a:extLst>
            </p:cNvPr>
            <p:cNvGrpSpPr/>
            <p:nvPr/>
          </p:nvGrpSpPr>
          <p:grpSpPr>
            <a:xfrm>
              <a:off x="45418" y="1199204"/>
              <a:ext cx="6790995" cy="3898154"/>
              <a:chOff x="45418" y="1199204"/>
              <a:chExt cx="6790995" cy="3898154"/>
            </a:xfrm>
          </p:grpSpPr>
          <p:pic>
            <p:nvPicPr>
              <p:cNvPr id="12" name="Picture 11">
                <a:extLst>
                  <a:ext uri="{FF2B5EF4-FFF2-40B4-BE49-F238E27FC236}">
                    <a16:creationId xmlns:a16="http://schemas.microsoft.com/office/drawing/2014/main" id="{4AEB8C81-F211-1393-32AC-C1838BAC8C94}"/>
                  </a:ext>
                </a:extLst>
              </p:cNvPr>
              <p:cNvPicPr>
                <a:picLocks noChangeAspect="1"/>
              </p:cNvPicPr>
              <p:nvPr/>
            </p:nvPicPr>
            <p:blipFill>
              <a:blip r:embed="rId6"/>
              <a:stretch>
                <a:fillRect/>
              </a:stretch>
            </p:blipFill>
            <p:spPr>
              <a:xfrm>
                <a:off x="45418" y="1199204"/>
                <a:ext cx="6790995" cy="3898154"/>
              </a:xfrm>
              <a:prstGeom prst="rect">
                <a:avLst/>
              </a:prstGeom>
            </p:spPr>
          </p:pic>
          <p:cxnSp>
            <p:nvCxnSpPr>
              <p:cNvPr id="13" name="Google Shape;293;p31">
                <a:extLst>
                  <a:ext uri="{FF2B5EF4-FFF2-40B4-BE49-F238E27FC236}">
                    <a16:creationId xmlns:a16="http://schemas.microsoft.com/office/drawing/2014/main" id="{6AEC7602-C6E3-CE46-E440-F5E9EB4834F9}"/>
                  </a:ext>
                </a:extLst>
              </p:cNvPr>
              <p:cNvCxnSpPr>
                <a:cxnSpLocks/>
              </p:cNvCxnSpPr>
              <p:nvPr/>
            </p:nvCxnSpPr>
            <p:spPr>
              <a:xfrm>
                <a:off x="2817341" y="3733035"/>
                <a:ext cx="3113902" cy="0"/>
              </a:xfrm>
              <a:prstGeom prst="straightConnector1">
                <a:avLst/>
              </a:prstGeom>
              <a:noFill/>
              <a:ln w="19050" cap="flat" cmpd="sng">
                <a:solidFill>
                  <a:srgbClr val="FF0000"/>
                </a:solidFill>
                <a:prstDash val="solid"/>
                <a:round/>
                <a:headEnd type="none" w="med" len="med"/>
                <a:tailEnd type="none" w="med" len="med"/>
              </a:ln>
            </p:spPr>
          </p:cxnSp>
        </p:grpSp>
        <p:cxnSp>
          <p:nvCxnSpPr>
            <p:cNvPr id="21" name="Google Shape;293;p31">
              <a:extLst>
                <a:ext uri="{FF2B5EF4-FFF2-40B4-BE49-F238E27FC236}">
                  <a16:creationId xmlns:a16="http://schemas.microsoft.com/office/drawing/2014/main" id="{68D178E0-5B9F-06FD-4053-7F162B9A8619}"/>
                </a:ext>
              </a:extLst>
            </p:cNvPr>
            <p:cNvCxnSpPr>
              <a:cxnSpLocks/>
            </p:cNvCxnSpPr>
            <p:nvPr/>
          </p:nvCxnSpPr>
          <p:spPr>
            <a:xfrm>
              <a:off x="201828" y="2439694"/>
              <a:ext cx="2615513" cy="0"/>
            </a:xfrm>
            <a:prstGeom prst="straightConnector1">
              <a:avLst/>
            </a:prstGeom>
            <a:noFill/>
            <a:ln w="19050" cap="flat" cmpd="sng">
              <a:solidFill>
                <a:srgbClr val="FF0000"/>
              </a:solidFill>
              <a:prstDash val="solid"/>
              <a:round/>
              <a:headEnd type="none" w="med" len="med"/>
              <a:tailEnd type="none" w="med" len="med"/>
            </a:ln>
          </p:spPr>
        </p:cxnSp>
      </p:grpSp>
    </p:spTree>
    <p:extLst>
      <p:ext uri="{BB962C8B-B14F-4D97-AF65-F5344CB8AC3E}">
        <p14:creationId xmlns:p14="http://schemas.microsoft.com/office/powerpoint/2010/main" val="375051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1E4D910-73EC-3949-CF9C-AECDF855480B}"/>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959FC5C7-6E4B-77B1-925B-528D009402DF}"/>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EF49244A-ED92-E7B2-BA32-5A6F5423C076}"/>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F12A231E-552D-6C81-2628-0F8E22430274}"/>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3D2BFDBF-3EB4-EA8C-AFA1-6086D2F27E8A}"/>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5E05B07D-3267-0A92-2DA1-6A62EE4FD551}"/>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FF5C5B68-2B74-B047-78A8-638EB6680630}"/>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2716CD60-654D-46EA-E8C3-4A4AA6BE4655}"/>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357AE812-4CA2-A396-1BA2-2496CEC8E566}"/>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7323A952-92C6-D27C-308A-FFD277C151E1}"/>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pic>
        <p:nvPicPr>
          <p:cNvPr id="2" name="Picture 1" descr="A mouse with a grey rat&#10;&#10;Description automatically generated with medium confidence">
            <a:extLst>
              <a:ext uri="{FF2B5EF4-FFF2-40B4-BE49-F238E27FC236}">
                <a16:creationId xmlns:a16="http://schemas.microsoft.com/office/drawing/2014/main" id="{9A2C02AB-DCCC-4AC4-E6D2-31D6626AC02C}"/>
              </a:ext>
            </a:extLst>
          </p:cNvPr>
          <p:cNvPicPr>
            <a:picLocks noChangeAspect="1"/>
          </p:cNvPicPr>
          <p:nvPr/>
        </p:nvPicPr>
        <p:blipFill>
          <a:blip r:embed="rId5"/>
          <a:stretch>
            <a:fillRect/>
          </a:stretch>
        </p:blipFill>
        <p:spPr>
          <a:xfrm>
            <a:off x="104075" y="1376826"/>
            <a:ext cx="7186411" cy="3712647"/>
          </a:xfrm>
          <a:prstGeom prst="rect">
            <a:avLst/>
          </a:prstGeom>
        </p:spPr>
      </p:pic>
      <p:pic>
        <p:nvPicPr>
          <p:cNvPr id="5" name="Picture 6">
            <a:extLst>
              <a:ext uri="{FF2B5EF4-FFF2-40B4-BE49-F238E27FC236}">
                <a16:creationId xmlns:a16="http://schemas.microsoft.com/office/drawing/2014/main" id="{ACEC0D99-7558-2BF0-F484-5C7EC6BA42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8861" y="1022058"/>
            <a:ext cx="1916837" cy="1916837"/>
          </a:xfrm>
          <a:prstGeom prst="rect">
            <a:avLst/>
          </a:prstGeom>
          <a:solidFill>
            <a:schemeClr val="lt1"/>
          </a:solidFill>
        </p:spPr>
      </p:pic>
      <p:sp>
        <p:nvSpPr>
          <p:cNvPr id="11" name="TextBox 10">
            <a:extLst>
              <a:ext uri="{FF2B5EF4-FFF2-40B4-BE49-F238E27FC236}">
                <a16:creationId xmlns:a16="http://schemas.microsoft.com/office/drawing/2014/main" id="{20AC3525-BE9A-8A38-889C-A9A138AF7627}"/>
              </a:ext>
            </a:extLst>
          </p:cNvPr>
          <p:cNvSpPr txBox="1"/>
          <p:nvPr/>
        </p:nvSpPr>
        <p:spPr>
          <a:xfrm>
            <a:off x="5401166" y="999903"/>
            <a:ext cx="3810098" cy="2308324"/>
          </a:xfrm>
          <a:prstGeom prst="rect">
            <a:avLst/>
          </a:prstGeom>
          <a:noFill/>
        </p:spPr>
        <p:txBody>
          <a:bodyPr wrap="square">
            <a:spAutoFit/>
          </a:bodyPr>
          <a:lstStyle/>
          <a:p>
            <a:r>
              <a:rPr lang="en-GB" sz="2400" b="0" i="0" u="none" strike="noStrike" dirty="0">
                <a:solidFill>
                  <a:srgbClr val="000000"/>
                </a:solidFill>
                <a:effectLst/>
                <a:latin typeface="Yanone Kaffeesatz" pitchFamily="2" charset="77"/>
              </a:rPr>
              <a:t>500 pictures colour and grayscale</a:t>
            </a:r>
          </a:p>
          <a:p>
            <a:r>
              <a:rPr lang="en-GB" sz="2400" dirty="0">
                <a:latin typeface="Yanone Kaffeesatz" pitchFamily="2" charset="77"/>
              </a:rPr>
              <a:t>32 faces colour and grayscale</a:t>
            </a:r>
            <a:endParaRPr lang="en-GB" sz="2400" b="0" i="0" u="none" strike="noStrike" dirty="0">
              <a:solidFill>
                <a:srgbClr val="000000"/>
              </a:solidFill>
              <a:effectLst/>
              <a:latin typeface="Yanone Kaffeesatz" pitchFamily="2" charset="77"/>
            </a:endParaRPr>
          </a:p>
          <a:p>
            <a:endParaRPr lang="en-GB" sz="2400" b="0" i="0" u="none" strike="noStrike" dirty="0">
              <a:solidFill>
                <a:srgbClr val="000000"/>
              </a:solidFill>
              <a:effectLst/>
              <a:latin typeface="Yanone Kaffeesatz" pitchFamily="2" charset="77"/>
            </a:endParaRPr>
          </a:p>
          <a:p>
            <a:r>
              <a:rPr lang="en-GB" sz="2400" b="0" i="0" u="none" strike="noStrike" dirty="0">
                <a:solidFill>
                  <a:srgbClr val="000000"/>
                </a:solidFill>
                <a:effectLst/>
                <a:latin typeface="Yanone Kaffeesatz" pitchFamily="2" charset="77"/>
              </a:rPr>
              <a:t>🇨🇿 	~1,000 native Czech</a:t>
            </a:r>
          </a:p>
          <a:p>
            <a:r>
              <a:rPr lang="en-GB" sz="2400" dirty="0">
                <a:latin typeface="Yanone Kaffeesatz" pitchFamily="2" charset="77"/>
              </a:rPr>
              <a:t>🇬🇧 	~300 native British</a:t>
            </a:r>
          </a:p>
          <a:p>
            <a:r>
              <a:rPr lang="en-GB" sz="2400" b="0" i="0" u="none" strike="noStrike" dirty="0">
                <a:solidFill>
                  <a:srgbClr val="000000"/>
                </a:solidFill>
                <a:effectLst/>
                <a:latin typeface="Yanone Kaffeesatz" pitchFamily="2" charset="77"/>
              </a:rPr>
              <a:t>🇨🇿</a:t>
            </a:r>
            <a:r>
              <a:rPr lang="en-GB" sz="2400" dirty="0">
                <a:latin typeface="Yanone Kaffeesatz" pitchFamily="2" charset="77"/>
              </a:rPr>
              <a:t> 🇬🇧 	~ 800 L1 Czech L2 English</a:t>
            </a:r>
            <a:endParaRPr lang="en-GB" sz="2400" b="0" i="0" u="none" strike="noStrike" dirty="0">
              <a:solidFill>
                <a:srgbClr val="000000"/>
              </a:solidFill>
              <a:effectLst/>
              <a:latin typeface="Yanone Kaffeesatz" pitchFamily="2" charset="77"/>
            </a:endParaRPr>
          </a:p>
        </p:txBody>
      </p:sp>
    </p:spTree>
    <p:extLst>
      <p:ext uri="{BB962C8B-B14F-4D97-AF65-F5344CB8AC3E}">
        <p14:creationId xmlns:p14="http://schemas.microsoft.com/office/powerpoint/2010/main" val="80781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9C19CEDC-5829-6A76-7AB1-CB59D2C4B1F7}"/>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842D618E-F23A-E2CF-D001-3F048AE8B665}"/>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7EB03A22-3865-1A6F-A878-9736D73EE978}"/>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507EF4E4-3FED-CBF2-FADC-E365F0E1CFF5}"/>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C4D45DE4-013C-663E-C216-EE681AF8E24C}"/>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B736E732-6505-B959-35BD-54700696C4FA}"/>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E6AF5C69-0B67-4B4C-3433-3E3AD0065827}"/>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Norms</a:t>
            </a:r>
            <a:endParaRPr dirty="0">
              <a:solidFill>
                <a:schemeClr val="bg1"/>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0C16533F-6257-466E-74C0-5E2A95D3EEFA}"/>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720F0086-442A-F4B6-0B84-C5F3AAB4CB9B}"/>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 name="Google Shape;118;p26">
            <a:extLst>
              <a:ext uri="{FF2B5EF4-FFF2-40B4-BE49-F238E27FC236}">
                <a16:creationId xmlns:a16="http://schemas.microsoft.com/office/drawing/2014/main" id="{683D4CFD-F656-35CF-603C-EF39B0056ED8}"/>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latin typeface="Yanone Kaffeesatz"/>
                <a:ea typeface="Yanone Kaffeesatz"/>
                <a:cs typeface="Yanone Kaffeesatz"/>
                <a:sym typeface="Yanone Kaffeesatz"/>
              </a:rPr>
              <a:t>Rating norms</a:t>
            </a:r>
            <a:endParaRPr sz="3000" dirty="0">
              <a:latin typeface="Yanone Kaffeesatz"/>
              <a:ea typeface="Yanone Kaffeesatz"/>
              <a:cs typeface="Yanone Kaffeesatz"/>
              <a:sym typeface="Yanone Kaffeesatz"/>
            </a:endParaRPr>
          </a:p>
        </p:txBody>
      </p:sp>
      <p:pic>
        <p:nvPicPr>
          <p:cNvPr id="4" name="Picture 2">
            <a:extLst>
              <a:ext uri="{FF2B5EF4-FFF2-40B4-BE49-F238E27FC236}">
                <a16:creationId xmlns:a16="http://schemas.microsoft.com/office/drawing/2014/main" id="{95A4F33E-4581-4A1F-B905-7ED7300B5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214" y="1379865"/>
            <a:ext cx="6053471" cy="33092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A7D74A2-BA59-28E8-1BB3-CE3BD0EE9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294" y="2895516"/>
            <a:ext cx="2996506"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23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F28A6C71-F207-2CB5-3136-60D0639ADD7E}"/>
            </a:ext>
          </a:extLst>
        </p:cNvPr>
        <p:cNvGrpSpPr/>
        <p:nvPr/>
      </p:nvGrpSpPr>
      <p:grpSpPr>
        <a:xfrm>
          <a:off x="0" y="0"/>
          <a:ext cx="0" cy="0"/>
          <a:chOff x="0" y="0"/>
          <a:chExt cx="0" cy="0"/>
        </a:xfrm>
      </p:grpSpPr>
      <p:sp>
        <p:nvSpPr>
          <p:cNvPr id="2" name="Google Shape;110;p26">
            <a:extLst>
              <a:ext uri="{FF2B5EF4-FFF2-40B4-BE49-F238E27FC236}">
                <a16:creationId xmlns:a16="http://schemas.microsoft.com/office/drawing/2014/main" id="{FCFC054C-EE0E-9583-70B7-4902D628B5DD}"/>
              </a:ext>
            </a:extLst>
          </p:cNvPr>
          <p:cNvSpPr/>
          <p:nvPr/>
        </p:nvSpPr>
        <p:spPr>
          <a:xfrm>
            <a:off x="-24300" y="704059"/>
            <a:ext cx="9168300" cy="4439441"/>
          </a:xfrm>
          <a:prstGeom prst="rect">
            <a:avLst/>
          </a:prstGeom>
          <a:solidFill>
            <a:schemeClr val="tx1">
              <a:lumMod val="75000"/>
              <a:lumOff val="25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6">
            <a:extLst>
              <a:ext uri="{FF2B5EF4-FFF2-40B4-BE49-F238E27FC236}">
                <a16:creationId xmlns:a16="http://schemas.microsoft.com/office/drawing/2014/main" id="{A86AE33F-4E52-DDB1-2A2E-0806A2414E54}"/>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0F45DC74-7DBC-9ED9-53B4-4DCAEDE7064D}"/>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3854BD00-F5AA-BDC4-7DC3-94F0460BDDAF}"/>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66E8D52B-B391-59B6-A23E-61288AEBB4C1}"/>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D4BEAFD2-1226-71CF-0D6F-1B49DAC6E33B}"/>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9DEFBF08-D721-1378-563A-BD35F4E845F4}"/>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Norms</a:t>
            </a:r>
            <a:endParaRPr dirty="0">
              <a:solidFill>
                <a:srgbClr val="8EA77F"/>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5FF59C09-B06F-04AB-AFDD-3D6A78030DC6}"/>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Conclusions</a:t>
            </a:r>
            <a:endParaRPr dirty="0">
              <a:solidFill>
                <a:schemeClr val="bg1"/>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4B1E1FF8-C8B2-2B6F-63E9-26D64C2995CC}"/>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18" name="Google Shape;118;p26">
            <a:extLst>
              <a:ext uri="{FF2B5EF4-FFF2-40B4-BE49-F238E27FC236}">
                <a16:creationId xmlns:a16="http://schemas.microsoft.com/office/drawing/2014/main" id="{24FDF993-FAE7-AF85-4C27-DB0F68FD7EEF}"/>
              </a:ext>
            </a:extLst>
          </p:cNvPr>
          <p:cNvSpPr txBox="1"/>
          <p:nvPr/>
        </p:nvSpPr>
        <p:spPr>
          <a:xfrm>
            <a:off x="184100" y="1750746"/>
            <a:ext cx="8858700" cy="2031295"/>
          </a:xfrm>
          <a:prstGeom prst="rect">
            <a:avLst/>
          </a:prstGeom>
          <a:noFill/>
          <a:ln>
            <a:noFill/>
          </a:ln>
        </p:spPr>
        <p:txBody>
          <a:bodyPr spcFirstLastPara="1" wrap="square" lIns="91425" tIns="91425" rIns="91425" bIns="91425" anchor="t" anchorCtr="0">
            <a:spAutoFit/>
          </a:bodyPr>
          <a:lstStyle/>
          <a:p>
            <a:pPr marL="457200" lvl="0" indent="-457200" algn="ctr" rtl="0">
              <a:spcBef>
                <a:spcPts val="0"/>
              </a:spcBef>
              <a:spcAft>
                <a:spcPts val="0"/>
              </a:spcAft>
              <a:buClr>
                <a:schemeClr val="bg1"/>
              </a:buClr>
              <a:buFont typeface="Arial" panose="020B0604020202020204" pitchFamily="34" charset="0"/>
              <a:buChar char="•"/>
            </a:pPr>
            <a:r>
              <a:rPr lang="en-GB" sz="3000" dirty="0" err="1">
                <a:solidFill>
                  <a:schemeClr val="bg1"/>
                </a:solidFill>
                <a:latin typeface="Yanone Kaffeesatz"/>
                <a:ea typeface="Yanone Kaffeesatz"/>
                <a:cs typeface="Yanone Kaffeesatz"/>
                <a:sym typeface="Yanone Kaffeesatz"/>
              </a:rPr>
              <a:t>Megastudies</a:t>
            </a:r>
            <a:r>
              <a:rPr lang="en-GB" sz="3000" dirty="0">
                <a:solidFill>
                  <a:schemeClr val="bg1"/>
                </a:solidFill>
                <a:latin typeface="Yanone Kaffeesatz"/>
                <a:ea typeface="Yanone Kaffeesatz"/>
                <a:cs typeface="Yanone Kaffeesatz"/>
                <a:sym typeface="Yanone Kaffeesatz"/>
              </a:rPr>
              <a:t> are a promising way to get more insight</a:t>
            </a:r>
          </a:p>
          <a:p>
            <a:pPr marL="457200" lvl="0" indent="-457200" algn="ctr" rtl="0">
              <a:spcBef>
                <a:spcPts val="0"/>
              </a:spcBef>
              <a:spcAft>
                <a:spcPts val="0"/>
              </a:spcAft>
              <a:buClr>
                <a:schemeClr val="bg1"/>
              </a:buClr>
              <a:buFont typeface="Arial" panose="020B0604020202020204" pitchFamily="34" charset="0"/>
              <a:buChar char="•"/>
            </a:pPr>
            <a:r>
              <a:rPr lang="en-GB" sz="3000" dirty="0">
                <a:solidFill>
                  <a:schemeClr val="bg1"/>
                </a:solidFill>
                <a:latin typeface="Yanone Kaffeesatz"/>
                <a:ea typeface="Yanone Kaffeesatz"/>
                <a:cs typeface="Yanone Kaffeesatz"/>
                <a:sym typeface="Yanone Kaffeesatz"/>
              </a:rPr>
              <a:t>Crowdsourcing participants increase diversity and statistical power</a:t>
            </a:r>
          </a:p>
          <a:p>
            <a:pPr marL="457200" lvl="0" indent="-457200" algn="ctr" rtl="0">
              <a:spcBef>
                <a:spcPts val="0"/>
              </a:spcBef>
              <a:spcAft>
                <a:spcPts val="0"/>
              </a:spcAft>
              <a:buClr>
                <a:schemeClr val="bg1"/>
              </a:buClr>
              <a:buFont typeface="Arial" panose="020B0604020202020204" pitchFamily="34" charset="0"/>
              <a:buChar char="•"/>
            </a:pPr>
            <a:r>
              <a:rPr lang="en-GB" sz="3000" dirty="0">
                <a:solidFill>
                  <a:schemeClr val="bg1"/>
                </a:solidFill>
                <a:latin typeface="Yanone Kaffeesatz"/>
                <a:ea typeface="Yanone Kaffeesatz"/>
                <a:cs typeface="Yanone Kaffeesatz"/>
                <a:sym typeface="Yanone Kaffeesatz"/>
              </a:rPr>
              <a:t>Crowdsourcing science makes work distributed and democratic</a:t>
            </a:r>
          </a:p>
          <a:p>
            <a:pPr marL="457200" lvl="0" indent="-457200" algn="ctr" rtl="0">
              <a:spcBef>
                <a:spcPts val="0"/>
              </a:spcBef>
              <a:spcAft>
                <a:spcPts val="0"/>
              </a:spcAft>
              <a:buClr>
                <a:schemeClr val="bg1"/>
              </a:buClr>
              <a:buFont typeface="Arial" panose="020B0604020202020204" pitchFamily="34" charset="0"/>
              <a:buChar char="•"/>
            </a:pPr>
            <a:r>
              <a:rPr lang="en-GB" sz="3000" dirty="0">
                <a:solidFill>
                  <a:schemeClr val="bg1"/>
                </a:solidFill>
                <a:latin typeface="Yanone Kaffeesatz"/>
                <a:ea typeface="Yanone Kaffeesatz"/>
                <a:cs typeface="Yanone Kaffeesatz"/>
                <a:sym typeface="Yanone Kaffeesatz"/>
              </a:rPr>
              <a:t>Growing body of such data available for Czech</a:t>
            </a:r>
            <a:endParaRPr sz="3000" dirty="0">
              <a:solidFill>
                <a:schemeClr val="bg1"/>
              </a:solidFill>
              <a:latin typeface="Yanone Kaffeesatz"/>
              <a:ea typeface="Yanone Kaffeesatz"/>
              <a:cs typeface="Yanone Kaffeesatz"/>
              <a:sym typeface="Yanone Kaffeesatz"/>
            </a:endParaRPr>
          </a:p>
        </p:txBody>
      </p:sp>
    </p:spTree>
    <p:extLst>
      <p:ext uri="{BB962C8B-B14F-4D97-AF65-F5344CB8AC3E}">
        <p14:creationId xmlns:p14="http://schemas.microsoft.com/office/powerpoint/2010/main" val="362468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CCA2A184-049F-8906-09E1-841FA897E122}"/>
            </a:ext>
          </a:extLst>
        </p:cNvPr>
        <p:cNvGrpSpPr/>
        <p:nvPr/>
      </p:nvGrpSpPr>
      <p:grpSpPr>
        <a:xfrm>
          <a:off x="0" y="0"/>
          <a:ext cx="0" cy="0"/>
          <a:chOff x="0" y="0"/>
          <a:chExt cx="0" cy="0"/>
        </a:xfrm>
      </p:grpSpPr>
      <p:sp>
        <p:nvSpPr>
          <p:cNvPr id="110" name="Google Shape;110;p26">
            <a:extLst>
              <a:ext uri="{FF2B5EF4-FFF2-40B4-BE49-F238E27FC236}">
                <a16:creationId xmlns:a16="http://schemas.microsoft.com/office/drawing/2014/main" id="{B2D4FBF1-8289-FD70-CC93-20509DD74480}"/>
              </a:ext>
            </a:extLst>
          </p:cNvPr>
          <p:cNvSpPr/>
          <p:nvPr/>
        </p:nvSpPr>
        <p:spPr>
          <a:xfrm>
            <a:off x="-12075" y="-48325"/>
            <a:ext cx="9168300" cy="712576"/>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26">
            <a:extLst>
              <a:ext uri="{FF2B5EF4-FFF2-40B4-BE49-F238E27FC236}">
                <a16:creationId xmlns:a16="http://schemas.microsoft.com/office/drawing/2014/main" id="{8BC14B85-C696-200A-CDE3-D5B87B17C207}"/>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12" name="Google Shape;112;p26">
            <a:extLst>
              <a:ext uri="{FF2B5EF4-FFF2-40B4-BE49-F238E27FC236}">
                <a16:creationId xmlns:a16="http://schemas.microsoft.com/office/drawing/2014/main" id="{6C75C74C-9D8D-E03C-85BA-3A1191BE7F17}"/>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13" name="Google Shape;113;p26">
            <a:extLst>
              <a:ext uri="{FF2B5EF4-FFF2-40B4-BE49-F238E27FC236}">
                <a16:creationId xmlns:a16="http://schemas.microsoft.com/office/drawing/2014/main" id="{3EBFFF09-B3DB-E4B3-B2C3-7461A2129580}"/>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Background</a:t>
            </a:r>
            <a:endParaRPr dirty="0">
              <a:solidFill>
                <a:srgbClr val="8EA77F"/>
              </a:solidFill>
              <a:latin typeface="Yanone Kaffeesatz"/>
              <a:ea typeface="Yanone Kaffeesatz"/>
              <a:cs typeface="Yanone Kaffeesatz"/>
              <a:sym typeface="Yanone Kaffeesatz"/>
            </a:endParaRPr>
          </a:p>
        </p:txBody>
      </p:sp>
      <p:sp>
        <p:nvSpPr>
          <p:cNvPr id="114" name="Google Shape;114;p26">
            <a:extLst>
              <a:ext uri="{FF2B5EF4-FFF2-40B4-BE49-F238E27FC236}">
                <a16:creationId xmlns:a16="http://schemas.microsoft.com/office/drawing/2014/main" id="{D2A3AF84-379B-8425-E942-8C9C55E69C43}"/>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Processing</a:t>
            </a:r>
            <a:endParaRPr dirty="0">
              <a:solidFill>
                <a:srgbClr val="8EA77F"/>
              </a:solidFill>
              <a:latin typeface="Yanone Kaffeesatz"/>
              <a:ea typeface="Yanone Kaffeesatz"/>
              <a:cs typeface="Yanone Kaffeesatz"/>
              <a:sym typeface="Yanone Kaffeesatz"/>
            </a:endParaRPr>
          </a:p>
        </p:txBody>
      </p:sp>
      <p:sp>
        <p:nvSpPr>
          <p:cNvPr id="115" name="Google Shape;115;p26">
            <a:extLst>
              <a:ext uri="{FF2B5EF4-FFF2-40B4-BE49-F238E27FC236}">
                <a16:creationId xmlns:a16="http://schemas.microsoft.com/office/drawing/2014/main" id="{49AEDE5F-01B0-ED08-F6E8-6F345ABC0D17}"/>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8EA77F"/>
                </a:solidFill>
                <a:latin typeface="Yanone Kaffeesatz"/>
                <a:ea typeface="Yanone Kaffeesatz"/>
                <a:cs typeface="Yanone Kaffeesatz"/>
                <a:sym typeface="Yanone Kaffeesatz"/>
              </a:rPr>
              <a:t>Norms</a:t>
            </a:r>
            <a:endParaRPr dirty="0">
              <a:solidFill>
                <a:srgbClr val="8EA77F"/>
              </a:solidFill>
              <a:latin typeface="Yanone Kaffeesatz"/>
              <a:ea typeface="Yanone Kaffeesatz"/>
              <a:cs typeface="Yanone Kaffeesatz"/>
              <a:sym typeface="Yanone Kaffeesatz"/>
            </a:endParaRPr>
          </a:p>
        </p:txBody>
      </p:sp>
      <p:sp>
        <p:nvSpPr>
          <p:cNvPr id="116" name="Google Shape;116;p26">
            <a:extLst>
              <a:ext uri="{FF2B5EF4-FFF2-40B4-BE49-F238E27FC236}">
                <a16:creationId xmlns:a16="http://schemas.microsoft.com/office/drawing/2014/main" id="{0EE72554-DC69-9C8C-F9FF-00542A497F64}"/>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latin typeface="Yanone Kaffeesatz"/>
                <a:ea typeface="Yanone Kaffeesatz"/>
                <a:cs typeface="Yanone Kaffeesatz"/>
                <a:sym typeface="Yanone Kaffeesatz"/>
              </a:rPr>
              <a:t>Conclusions</a:t>
            </a:r>
            <a:endParaRPr dirty="0">
              <a:solidFill>
                <a:schemeClr val="bg1"/>
              </a:solidFill>
              <a:latin typeface="Yanone Kaffeesatz"/>
              <a:ea typeface="Yanone Kaffeesatz"/>
              <a:cs typeface="Yanone Kaffeesatz"/>
              <a:sym typeface="Yanone Kaffeesatz"/>
            </a:endParaRPr>
          </a:p>
        </p:txBody>
      </p:sp>
      <p:cxnSp>
        <p:nvCxnSpPr>
          <p:cNvPr id="117" name="Google Shape;117;p26">
            <a:extLst>
              <a:ext uri="{FF2B5EF4-FFF2-40B4-BE49-F238E27FC236}">
                <a16:creationId xmlns:a16="http://schemas.microsoft.com/office/drawing/2014/main" id="{DE9E4314-2114-2101-15B3-5B5CE04EB14F}"/>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pic>
        <p:nvPicPr>
          <p:cNvPr id="4" name="Picture 3">
            <a:extLst>
              <a:ext uri="{FF2B5EF4-FFF2-40B4-BE49-F238E27FC236}">
                <a16:creationId xmlns:a16="http://schemas.microsoft.com/office/drawing/2014/main" id="{A82F3645-D675-A29D-50EE-DFC64298AD58}"/>
              </a:ext>
            </a:extLst>
          </p:cNvPr>
          <p:cNvPicPr>
            <a:picLocks noChangeAspect="1"/>
          </p:cNvPicPr>
          <p:nvPr/>
        </p:nvPicPr>
        <p:blipFill>
          <a:blip r:embed="rId5"/>
          <a:stretch>
            <a:fillRect/>
          </a:stretch>
        </p:blipFill>
        <p:spPr>
          <a:xfrm>
            <a:off x="1681" y="1621970"/>
            <a:ext cx="9154469" cy="246015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427FB65-A0B8-46E9-7AD7-FFA01E160CF7}"/>
              </a:ext>
            </a:extLst>
          </p:cNvPr>
          <p:cNvPicPr>
            <a:picLocks noChangeAspect="1"/>
          </p:cNvPicPr>
          <p:nvPr/>
        </p:nvPicPr>
        <p:blipFill>
          <a:blip r:embed="rId6"/>
          <a:stretch>
            <a:fillRect/>
          </a:stretch>
        </p:blipFill>
        <p:spPr>
          <a:xfrm>
            <a:off x="1035050" y="758018"/>
            <a:ext cx="6730025" cy="434974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915A916-CAA6-0E39-B183-3C1421C5C3F6}"/>
              </a:ext>
            </a:extLst>
          </p:cNvPr>
          <p:cNvPicPr>
            <a:picLocks noChangeAspect="1"/>
          </p:cNvPicPr>
          <p:nvPr/>
        </p:nvPicPr>
        <p:blipFill>
          <a:blip r:embed="rId7"/>
          <a:stretch>
            <a:fillRect/>
          </a:stretch>
        </p:blipFill>
        <p:spPr>
          <a:xfrm>
            <a:off x="1063124" y="746925"/>
            <a:ext cx="6730025" cy="4349747"/>
          </a:xfrm>
          <a:prstGeom prst="rect">
            <a:avLst/>
          </a:prstGeom>
        </p:spPr>
      </p:pic>
    </p:spTree>
    <p:extLst>
      <p:ext uri="{BB962C8B-B14F-4D97-AF65-F5344CB8AC3E}">
        <p14:creationId xmlns:p14="http://schemas.microsoft.com/office/powerpoint/2010/main" val="114531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2"/>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2" name="Google Shape;302;p32"/>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303" name="Google Shape;303;p32"/>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304" name="Google Shape;304;p32"/>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305" name="Google Shape;305;p32"/>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306" name="Google Shape;306;p32"/>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Gender-decision</a:t>
            </a:r>
            <a:endParaRPr>
              <a:solidFill>
                <a:srgbClr val="8EA77F"/>
              </a:solidFill>
              <a:latin typeface="Yanone Kaffeesatz"/>
              <a:ea typeface="Yanone Kaffeesatz"/>
              <a:cs typeface="Yanone Kaffeesatz"/>
              <a:sym typeface="Yanone Kaffeesatz"/>
            </a:endParaRPr>
          </a:p>
        </p:txBody>
      </p:sp>
      <p:sp>
        <p:nvSpPr>
          <p:cNvPr id="307" name="Google Shape;307;p32"/>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308" name="Google Shape;308;p32"/>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309" name="Google Shape;309;p32"/>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Yanone Kaffeesatz"/>
                <a:ea typeface="Yanone Kaffeesatz"/>
                <a:cs typeface="Yanone Kaffeesatz"/>
                <a:sym typeface="Yanone Kaffeesatz"/>
              </a:rPr>
              <a:t>Overview</a:t>
            </a:r>
            <a:endParaRPr sz="3000">
              <a:latin typeface="Yanone Kaffeesatz"/>
              <a:ea typeface="Yanone Kaffeesatz"/>
              <a:cs typeface="Yanone Kaffeesatz"/>
              <a:sym typeface="Yanone Kaffeesatz"/>
            </a:endParaRPr>
          </a:p>
        </p:txBody>
      </p:sp>
      <p:sp>
        <p:nvSpPr>
          <p:cNvPr id="310" name="Google Shape;310;p32"/>
          <p:cNvSpPr txBox="1"/>
          <p:nvPr/>
        </p:nvSpPr>
        <p:spPr>
          <a:xfrm>
            <a:off x="83100" y="1381075"/>
            <a:ext cx="88587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Font typeface="Yanone Kaffeesatz"/>
              <a:buChar char="●"/>
            </a:pPr>
            <a:r>
              <a:rPr lang="en" sz="1800">
                <a:solidFill>
                  <a:srgbClr val="595959"/>
                </a:solidFill>
                <a:latin typeface="Yanone Kaffeesatz"/>
                <a:ea typeface="Yanone Kaffeesatz"/>
                <a:cs typeface="Yanone Kaffeesatz"/>
                <a:sym typeface="Yanone Kaffeesatz"/>
              </a:rPr>
              <a:t>SPR</a:t>
            </a:r>
            <a:endParaRPr sz="1800">
              <a:solidFill>
                <a:srgbClr val="595959"/>
              </a:solidFill>
              <a:latin typeface="Yanone Kaffeesatz"/>
              <a:ea typeface="Yanone Kaffeesatz"/>
              <a:cs typeface="Yanone Kaffeesatz"/>
              <a:sym typeface="Yanone Kaffeesatz"/>
            </a:endParaRPr>
          </a:p>
          <a:p>
            <a:pPr marL="457200" lvl="0" indent="-342900" algn="l" rtl="0">
              <a:lnSpc>
                <a:spcPct val="150000"/>
              </a:lnSpc>
              <a:spcBef>
                <a:spcPts val="0"/>
              </a:spcBef>
              <a:spcAft>
                <a:spcPts val="0"/>
              </a:spcAft>
              <a:buClr>
                <a:srgbClr val="595959"/>
              </a:buClr>
              <a:buSzPts val="1800"/>
              <a:buFont typeface="Yanone Kaffeesatz"/>
              <a:buChar char="●"/>
            </a:pPr>
            <a:r>
              <a:rPr lang="en" sz="1800">
                <a:solidFill>
                  <a:srgbClr val="595959"/>
                </a:solidFill>
                <a:latin typeface="Yanone Kaffeesatz"/>
                <a:ea typeface="Yanone Kaffeesatz"/>
                <a:cs typeface="Yanone Kaffeesatz"/>
                <a:sym typeface="Yanone Kaffeesatz"/>
              </a:rPr>
              <a:t>MouseView</a:t>
            </a:r>
            <a:endParaRPr sz="1800">
              <a:solidFill>
                <a:srgbClr val="595959"/>
              </a:solidFill>
              <a:latin typeface="Yanone Kaffeesatz"/>
              <a:ea typeface="Yanone Kaffeesatz"/>
              <a:cs typeface="Yanone Kaffeesatz"/>
              <a:sym typeface="Yanone Kaffeesatz"/>
            </a:endParaRPr>
          </a:p>
          <a:p>
            <a:pPr marL="457200" lvl="0" indent="-342900" algn="l" rtl="0">
              <a:lnSpc>
                <a:spcPct val="150000"/>
              </a:lnSpc>
              <a:spcBef>
                <a:spcPts val="0"/>
              </a:spcBef>
              <a:spcAft>
                <a:spcPts val="0"/>
              </a:spcAft>
              <a:buClr>
                <a:srgbClr val="595959"/>
              </a:buClr>
              <a:buSzPts val="1800"/>
              <a:buFont typeface="Yanone Kaffeesatz"/>
              <a:buChar char="●"/>
            </a:pPr>
            <a:r>
              <a:rPr lang="en" sz="1800">
                <a:solidFill>
                  <a:srgbClr val="595959"/>
                </a:solidFill>
                <a:latin typeface="Yanone Kaffeesatz"/>
                <a:ea typeface="Yanone Kaffeesatz"/>
                <a:cs typeface="Yanone Kaffeesatz"/>
                <a:sym typeface="Yanone Kaffeesatz"/>
              </a:rPr>
              <a:t>LDT</a:t>
            </a:r>
            <a:endParaRPr sz="1800">
              <a:solidFill>
                <a:srgbClr val="595959"/>
              </a:solidFill>
              <a:latin typeface="Yanone Kaffeesatz"/>
              <a:ea typeface="Yanone Kaffeesatz"/>
              <a:cs typeface="Yanone Kaffeesatz"/>
              <a:sym typeface="Yanone Kaffeesatz"/>
            </a:endParaRPr>
          </a:p>
          <a:p>
            <a:pPr marL="457200" lvl="0" indent="-342900" algn="l" rtl="0">
              <a:lnSpc>
                <a:spcPct val="150000"/>
              </a:lnSpc>
              <a:spcBef>
                <a:spcPts val="0"/>
              </a:spcBef>
              <a:spcAft>
                <a:spcPts val="0"/>
              </a:spcAft>
              <a:buClr>
                <a:srgbClr val="595959"/>
              </a:buClr>
              <a:buSzPts val="1800"/>
              <a:buFont typeface="Yanone Kaffeesatz"/>
              <a:buChar char="●"/>
            </a:pPr>
            <a:r>
              <a:rPr lang="en" sz="1800">
                <a:solidFill>
                  <a:srgbClr val="595959"/>
                </a:solidFill>
                <a:latin typeface="Yanone Kaffeesatz"/>
                <a:ea typeface="Yanone Kaffeesatz"/>
                <a:cs typeface="Yanone Kaffeesatz"/>
                <a:sym typeface="Yanone Kaffeesatz"/>
              </a:rPr>
              <a:t>MultiPic</a:t>
            </a:r>
            <a:endParaRPr sz="1800">
              <a:solidFill>
                <a:srgbClr val="595959"/>
              </a:solidFill>
              <a:latin typeface="Yanone Kaffeesatz"/>
              <a:ea typeface="Yanone Kaffeesatz"/>
              <a:cs typeface="Yanone Kaffeesatz"/>
              <a:sym typeface="Yanone Kaffeesatz"/>
            </a:endParaRPr>
          </a:p>
          <a:p>
            <a:pPr marL="457200" lvl="0" indent="-342900" algn="l" rtl="0">
              <a:lnSpc>
                <a:spcPct val="150000"/>
              </a:lnSpc>
              <a:spcBef>
                <a:spcPts val="0"/>
              </a:spcBef>
              <a:spcAft>
                <a:spcPts val="0"/>
              </a:spcAft>
              <a:buClr>
                <a:schemeClr val="dk2"/>
              </a:buClr>
              <a:buSzPts val="1800"/>
              <a:buFont typeface="Yanone Kaffeesatz"/>
              <a:buChar char="●"/>
            </a:pPr>
            <a:r>
              <a:rPr lang="en" sz="1800">
                <a:solidFill>
                  <a:schemeClr val="dk2"/>
                </a:solidFill>
                <a:latin typeface="Yanone Kaffeesatz"/>
                <a:ea typeface="Yanone Kaffeesatz"/>
                <a:cs typeface="Yanone Kaffeesatz"/>
                <a:sym typeface="Yanone Kaffeesatz"/>
              </a:rPr>
              <a:t>Gender-Face decision</a:t>
            </a:r>
            <a:endParaRPr sz="1800">
              <a:solidFill>
                <a:srgbClr val="595959"/>
              </a:solidFill>
              <a:latin typeface="Yanone Kaffeesatz"/>
              <a:ea typeface="Yanone Kaffeesatz"/>
              <a:cs typeface="Yanone Kaffeesatz"/>
              <a:sym typeface="Yanone Kaffeesatz"/>
            </a:endParaRPr>
          </a:p>
          <a:p>
            <a:pPr marL="457200" lvl="0" indent="-342900" algn="l" rtl="0">
              <a:lnSpc>
                <a:spcPct val="150000"/>
              </a:lnSpc>
              <a:spcBef>
                <a:spcPts val="0"/>
              </a:spcBef>
              <a:spcAft>
                <a:spcPts val="0"/>
              </a:spcAft>
              <a:buClr>
                <a:srgbClr val="595959"/>
              </a:buClr>
              <a:buSzPts val="1800"/>
              <a:buFont typeface="Yanone Kaffeesatz"/>
              <a:buChar char="●"/>
            </a:pPr>
            <a:r>
              <a:rPr lang="en" sz="1800">
                <a:solidFill>
                  <a:srgbClr val="595959"/>
                </a:solidFill>
                <a:latin typeface="Yanone Kaffeesatz"/>
                <a:ea typeface="Yanone Kaffeesatz"/>
                <a:cs typeface="Yanone Kaffeesatz"/>
                <a:sym typeface="Yanone Kaffeesatz"/>
              </a:rPr>
              <a:t>Norms</a:t>
            </a:r>
            <a:endParaRPr sz="1800">
              <a:solidFill>
                <a:srgbClr val="595959"/>
              </a:solidFill>
              <a:latin typeface="Yanone Kaffeesatz"/>
              <a:ea typeface="Yanone Kaffeesatz"/>
              <a:cs typeface="Yanone Kaffeesatz"/>
              <a:sym typeface="Yanone Kaffeesatz"/>
            </a:endParaRPr>
          </a:p>
          <a:p>
            <a:pPr marL="457200" lvl="0" indent="-342900" algn="l" rtl="0">
              <a:lnSpc>
                <a:spcPct val="150000"/>
              </a:lnSpc>
              <a:spcBef>
                <a:spcPts val="0"/>
              </a:spcBef>
              <a:spcAft>
                <a:spcPts val="0"/>
              </a:spcAft>
              <a:buClr>
                <a:srgbClr val="595959"/>
              </a:buClr>
              <a:buSzPts val="1800"/>
              <a:buFont typeface="Yanone Kaffeesatz"/>
              <a:buChar char="●"/>
            </a:pPr>
            <a:r>
              <a:rPr lang="en" sz="1800">
                <a:solidFill>
                  <a:srgbClr val="595959"/>
                </a:solidFill>
                <a:latin typeface="Yanone Kaffeesatz"/>
                <a:ea typeface="Yanone Kaffeesatz"/>
                <a:cs typeface="Yanone Kaffeesatz"/>
                <a:sym typeface="Yanone Kaffeesatz"/>
              </a:rPr>
              <a:t>Word embeddings</a:t>
            </a:r>
            <a:endParaRPr sz="1800">
              <a:solidFill>
                <a:srgbClr val="595959"/>
              </a:solidFill>
              <a:latin typeface="Yanone Kaffeesatz"/>
              <a:ea typeface="Yanone Kaffeesatz"/>
              <a:cs typeface="Yanone Kaffeesatz"/>
              <a:sym typeface="Yanone Kaffeesatz"/>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21590F19-9BC7-C6C9-A167-9AE9AE27A748}"/>
            </a:ext>
          </a:extLst>
        </p:cNvPr>
        <p:cNvGrpSpPr/>
        <p:nvPr/>
      </p:nvGrpSpPr>
      <p:grpSpPr>
        <a:xfrm>
          <a:off x="0" y="0"/>
          <a:ext cx="0" cy="0"/>
          <a:chOff x="0" y="0"/>
          <a:chExt cx="0" cy="0"/>
        </a:xfrm>
      </p:grpSpPr>
      <p:sp>
        <p:nvSpPr>
          <p:cNvPr id="181" name="Google Shape;181;p29">
            <a:extLst>
              <a:ext uri="{FF2B5EF4-FFF2-40B4-BE49-F238E27FC236}">
                <a16:creationId xmlns:a16="http://schemas.microsoft.com/office/drawing/2014/main" id="{1CCF5529-E9C0-CC2B-482B-6BDDE0D7B27D}"/>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9">
            <a:extLst>
              <a:ext uri="{FF2B5EF4-FFF2-40B4-BE49-F238E27FC236}">
                <a16:creationId xmlns:a16="http://schemas.microsoft.com/office/drawing/2014/main" id="{56CAB328-A2A2-848A-B13E-44F90C3EE98C}"/>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83" name="Google Shape;183;p29">
            <a:extLst>
              <a:ext uri="{FF2B5EF4-FFF2-40B4-BE49-F238E27FC236}">
                <a16:creationId xmlns:a16="http://schemas.microsoft.com/office/drawing/2014/main" id="{0589D13C-A5B4-9B28-94BF-94D325819F5C}"/>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84" name="Google Shape;184;p29">
            <a:extLst>
              <a:ext uri="{FF2B5EF4-FFF2-40B4-BE49-F238E27FC236}">
                <a16:creationId xmlns:a16="http://schemas.microsoft.com/office/drawing/2014/main" id="{6AB387F9-0A6F-6FA6-FD2F-863893B3639F}"/>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85" name="Google Shape;185;p29">
            <a:extLst>
              <a:ext uri="{FF2B5EF4-FFF2-40B4-BE49-F238E27FC236}">
                <a16:creationId xmlns:a16="http://schemas.microsoft.com/office/drawing/2014/main" id="{EB571905-B053-786B-BE75-1A5726C1E62A}"/>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86" name="Google Shape;186;p29">
            <a:extLst>
              <a:ext uri="{FF2B5EF4-FFF2-40B4-BE49-F238E27FC236}">
                <a16:creationId xmlns:a16="http://schemas.microsoft.com/office/drawing/2014/main" id="{0CD0313C-6852-0219-0E6C-21D18989C69C}"/>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87" name="Google Shape;187;p29">
            <a:extLst>
              <a:ext uri="{FF2B5EF4-FFF2-40B4-BE49-F238E27FC236}">
                <a16:creationId xmlns:a16="http://schemas.microsoft.com/office/drawing/2014/main" id="{A1094612-B08C-2B5A-137D-B3C9A0E60F45}"/>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88" name="Google Shape;188;p29">
            <a:extLst>
              <a:ext uri="{FF2B5EF4-FFF2-40B4-BE49-F238E27FC236}">
                <a16:creationId xmlns:a16="http://schemas.microsoft.com/office/drawing/2014/main" id="{1526D885-CC54-3D02-33AD-98AF4D09E5AE}"/>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89" name="Google Shape;189;p29">
            <a:extLst>
              <a:ext uri="{FF2B5EF4-FFF2-40B4-BE49-F238E27FC236}">
                <a16:creationId xmlns:a16="http://schemas.microsoft.com/office/drawing/2014/main" id="{40F4FEDE-ED85-A5BA-F1A4-B9914B73B784}"/>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err="1">
                <a:solidFill>
                  <a:schemeClr val="dk1"/>
                </a:solidFill>
                <a:latin typeface="Yanone Kaffeesatz"/>
                <a:ea typeface="Yanone Kaffeesatz"/>
                <a:cs typeface="Yanone Kaffeesatz"/>
                <a:sym typeface="Yanone Kaffeesatz"/>
              </a:rPr>
              <a:t>Megastudies</a:t>
            </a:r>
            <a:endParaRPr sz="3000" dirty="0">
              <a:latin typeface="Yanone Kaffeesatz"/>
              <a:ea typeface="Yanone Kaffeesatz"/>
              <a:cs typeface="Yanone Kaffeesatz"/>
              <a:sym typeface="Yanone Kaffeesatz"/>
            </a:endParaRPr>
          </a:p>
        </p:txBody>
      </p:sp>
      <p:pic>
        <p:nvPicPr>
          <p:cNvPr id="3" name="Picture 2" descr="A book cover of a book&#10;&#10;Description automatically generated">
            <a:extLst>
              <a:ext uri="{FF2B5EF4-FFF2-40B4-BE49-F238E27FC236}">
                <a16:creationId xmlns:a16="http://schemas.microsoft.com/office/drawing/2014/main" id="{01675D35-CBC1-980A-5566-D8A6483083FE}"/>
              </a:ext>
            </a:extLst>
          </p:cNvPr>
          <p:cNvPicPr>
            <a:picLocks noChangeAspect="1"/>
          </p:cNvPicPr>
          <p:nvPr/>
        </p:nvPicPr>
        <p:blipFill>
          <a:blip r:embed="rId5"/>
          <a:stretch>
            <a:fillRect/>
          </a:stretch>
        </p:blipFill>
        <p:spPr>
          <a:xfrm>
            <a:off x="2774701" y="1345308"/>
            <a:ext cx="2502598" cy="3645760"/>
          </a:xfrm>
          <a:prstGeom prst="rect">
            <a:avLst/>
          </a:prstGeom>
          <a:ln>
            <a:solidFill>
              <a:schemeClr val="bg1">
                <a:lumMod val="50000"/>
              </a:schemeClr>
            </a:solidFill>
          </a:ln>
        </p:spPr>
      </p:pic>
      <p:pic>
        <p:nvPicPr>
          <p:cNvPr id="2050" name="Picture 2" descr="From The Teacher's Word Book PDF | PDF">
            <a:extLst>
              <a:ext uri="{FF2B5EF4-FFF2-40B4-BE49-F238E27FC236}">
                <a16:creationId xmlns:a16="http://schemas.microsoft.com/office/drawing/2014/main" id="{877B51D3-717F-8B4C-2193-CF3E5A9F37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3826" y="1345309"/>
            <a:ext cx="2734320" cy="364576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 name="Google Shape;189;p29">
            <a:extLst>
              <a:ext uri="{FF2B5EF4-FFF2-40B4-BE49-F238E27FC236}">
                <a16:creationId xmlns:a16="http://schemas.microsoft.com/office/drawing/2014/main" id="{8A2ACA90-E12D-DB15-D963-EE1AD3DAE076}"/>
              </a:ext>
            </a:extLst>
          </p:cNvPr>
          <p:cNvSpPr txBox="1"/>
          <p:nvPr/>
        </p:nvSpPr>
        <p:spPr>
          <a:xfrm>
            <a:off x="2774701" y="4529433"/>
            <a:ext cx="80784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1"/>
                </a:solidFill>
                <a:latin typeface="Yanone Kaffeesatz"/>
                <a:ea typeface="Yanone Kaffeesatz"/>
                <a:cs typeface="Yanone Kaffeesatz"/>
                <a:sym typeface="Yanone Kaffeesatz"/>
              </a:rPr>
              <a:t>1932</a:t>
            </a:r>
            <a:endParaRPr sz="1800" dirty="0">
              <a:latin typeface="Yanone Kaffeesatz"/>
              <a:ea typeface="Yanone Kaffeesatz"/>
              <a:cs typeface="Yanone Kaffeesatz"/>
              <a:sym typeface="Yanone Kaffeesatz"/>
            </a:endParaRPr>
          </a:p>
        </p:txBody>
      </p:sp>
      <p:sp>
        <p:nvSpPr>
          <p:cNvPr id="5" name="Google Shape;189;p29">
            <a:extLst>
              <a:ext uri="{FF2B5EF4-FFF2-40B4-BE49-F238E27FC236}">
                <a16:creationId xmlns:a16="http://schemas.microsoft.com/office/drawing/2014/main" id="{0D005013-1FDE-9108-CF46-AF50DE84363B}"/>
              </a:ext>
            </a:extLst>
          </p:cNvPr>
          <p:cNvSpPr txBox="1"/>
          <p:nvPr/>
        </p:nvSpPr>
        <p:spPr>
          <a:xfrm>
            <a:off x="5413826" y="4573986"/>
            <a:ext cx="80784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1"/>
                </a:solidFill>
                <a:latin typeface="Yanone Kaffeesatz"/>
                <a:ea typeface="Yanone Kaffeesatz"/>
                <a:cs typeface="Yanone Kaffeesatz"/>
                <a:sym typeface="Yanone Kaffeesatz"/>
              </a:rPr>
              <a:t>1944</a:t>
            </a:r>
            <a:endParaRPr sz="1800" dirty="0">
              <a:latin typeface="Yanone Kaffeesatz"/>
              <a:ea typeface="Yanone Kaffeesatz"/>
              <a:cs typeface="Yanone Kaffeesatz"/>
              <a:sym typeface="Yanone Kaffeesatz"/>
            </a:endParaRPr>
          </a:p>
        </p:txBody>
      </p:sp>
      <p:pic>
        <p:nvPicPr>
          <p:cNvPr id="6" name="Picture 5" descr="A book with text on it&#10;&#10;Description automatically generated">
            <a:extLst>
              <a:ext uri="{FF2B5EF4-FFF2-40B4-BE49-F238E27FC236}">
                <a16:creationId xmlns:a16="http://schemas.microsoft.com/office/drawing/2014/main" id="{BCCA7B3A-A4D9-D6A5-F6BC-CABE9B971A1B}"/>
              </a:ext>
            </a:extLst>
          </p:cNvPr>
          <p:cNvPicPr>
            <a:picLocks noChangeAspect="1"/>
          </p:cNvPicPr>
          <p:nvPr/>
        </p:nvPicPr>
        <p:blipFill>
          <a:blip r:embed="rId7"/>
          <a:stretch>
            <a:fillRect/>
          </a:stretch>
        </p:blipFill>
        <p:spPr>
          <a:xfrm>
            <a:off x="104075" y="1345309"/>
            <a:ext cx="2522326" cy="3645760"/>
          </a:xfrm>
          <a:prstGeom prst="rect">
            <a:avLst/>
          </a:prstGeom>
        </p:spPr>
      </p:pic>
      <p:sp>
        <p:nvSpPr>
          <p:cNvPr id="8" name="Google Shape;189;p29">
            <a:extLst>
              <a:ext uri="{FF2B5EF4-FFF2-40B4-BE49-F238E27FC236}">
                <a16:creationId xmlns:a16="http://schemas.microsoft.com/office/drawing/2014/main" id="{5EAD7299-8053-CC50-2CC0-4D8367A42AAC}"/>
              </a:ext>
            </a:extLst>
          </p:cNvPr>
          <p:cNvSpPr txBox="1"/>
          <p:nvPr/>
        </p:nvSpPr>
        <p:spPr>
          <a:xfrm>
            <a:off x="169221" y="4529433"/>
            <a:ext cx="80784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1"/>
                </a:solidFill>
                <a:latin typeface="Yanone Kaffeesatz"/>
                <a:ea typeface="Yanone Kaffeesatz"/>
                <a:cs typeface="Yanone Kaffeesatz"/>
                <a:sym typeface="Yanone Kaffeesatz"/>
              </a:rPr>
              <a:t>1921</a:t>
            </a:r>
            <a:endParaRPr sz="1800" dirty="0">
              <a:latin typeface="Yanone Kaffeesatz"/>
              <a:ea typeface="Yanone Kaffeesatz"/>
              <a:cs typeface="Yanone Kaffeesatz"/>
              <a:sym typeface="Yanone Kaffeesatz"/>
            </a:endParaRPr>
          </a:p>
        </p:txBody>
      </p:sp>
    </p:spTree>
    <p:extLst>
      <p:ext uri="{BB962C8B-B14F-4D97-AF65-F5344CB8AC3E}">
        <p14:creationId xmlns:p14="http://schemas.microsoft.com/office/powerpoint/2010/main" val="66674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1E099AAF-DA38-FE1A-C630-62B1DFC0CBBB}"/>
            </a:ext>
          </a:extLst>
        </p:cNvPr>
        <p:cNvGrpSpPr/>
        <p:nvPr/>
      </p:nvGrpSpPr>
      <p:grpSpPr>
        <a:xfrm>
          <a:off x="0" y="0"/>
          <a:ext cx="0" cy="0"/>
          <a:chOff x="0" y="0"/>
          <a:chExt cx="0" cy="0"/>
        </a:xfrm>
      </p:grpSpPr>
      <p:sp>
        <p:nvSpPr>
          <p:cNvPr id="181" name="Google Shape;181;p29">
            <a:extLst>
              <a:ext uri="{FF2B5EF4-FFF2-40B4-BE49-F238E27FC236}">
                <a16:creationId xmlns:a16="http://schemas.microsoft.com/office/drawing/2014/main" id="{D912A7C1-19D8-FF22-A4CB-A46ACAD89652}"/>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9">
            <a:extLst>
              <a:ext uri="{FF2B5EF4-FFF2-40B4-BE49-F238E27FC236}">
                <a16:creationId xmlns:a16="http://schemas.microsoft.com/office/drawing/2014/main" id="{72A3B08E-AE4E-70C1-9045-2133D386188E}"/>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83" name="Google Shape;183;p29">
            <a:extLst>
              <a:ext uri="{FF2B5EF4-FFF2-40B4-BE49-F238E27FC236}">
                <a16:creationId xmlns:a16="http://schemas.microsoft.com/office/drawing/2014/main" id="{868C4C84-4A28-91B8-C216-F9B3AC4F6A2D}"/>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84" name="Google Shape;184;p29">
            <a:extLst>
              <a:ext uri="{FF2B5EF4-FFF2-40B4-BE49-F238E27FC236}">
                <a16:creationId xmlns:a16="http://schemas.microsoft.com/office/drawing/2014/main" id="{320FC3B2-B34A-5209-CD8C-285649155775}"/>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85" name="Google Shape;185;p29">
            <a:extLst>
              <a:ext uri="{FF2B5EF4-FFF2-40B4-BE49-F238E27FC236}">
                <a16:creationId xmlns:a16="http://schemas.microsoft.com/office/drawing/2014/main" id="{CB499554-881E-9FA2-DD3B-C1A0D83B563E}"/>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86" name="Google Shape;186;p29">
            <a:extLst>
              <a:ext uri="{FF2B5EF4-FFF2-40B4-BE49-F238E27FC236}">
                <a16:creationId xmlns:a16="http://schemas.microsoft.com/office/drawing/2014/main" id="{3E4ED85C-B1BA-D881-1987-D74B526AE2FA}"/>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87" name="Google Shape;187;p29">
            <a:extLst>
              <a:ext uri="{FF2B5EF4-FFF2-40B4-BE49-F238E27FC236}">
                <a16:creationId xmlns:a16="http://schemas.microsoft.com/office/drawing/2014/main" id="{BB83F8D3-9B5C-57A5-1378-EE3F7E4A04CC}"/>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88" name="Google Shape;188;p29">
            <a:extLst>
              <a:ext uri="{FF2B5EF4-FFF2-40B4-BE49-F238E27FC236}">
                <a16:creationId xmlns:a16="http://schemas.microsoft.com/office/drawing/2014/main" id="{3E28E27C-D6C2-F492-75EC-9DEB24307C84}"/>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89" name="Google Shape;189;p29">
            <a:extLst>
              <a:ext uri="{FF2B5EF4-FFF2-40B4-BE49-F238E27FC236}">
                <a16:creationId xmlns:a16="http://schemas.microsoft.com/office/drawing/2014/main" id="{29515EA0-DAF5-2407-3CEC-20736F57AE0B}"/>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err="1">
                <a:solidFill>
                  <a:schemeClr val="dk1"/>
                </a:solidFill>
                <a:latin typeface="Yanone Kaffeesatz"/>
                <a:ea typeface="Yanone Kaffeesatz"/>
                <a:cs typeface="Yanone Kaffeesatz"/>
                <a:sym typeface="Yanone Kaffeesatz"/>
              </a:rPr>
              <a:t>Megastudies</a:t>
            </a:r>
            <a:endParaRPr sz="3000" dirty="0">
              <a:latin typeface="Yanone Kaffeesatz"/>
              <a:ea typeface="Yanone Kaffeesatz"/>
              <a:cs typeface="Yanone Kaffeesatz"/>
              <a:sym typeface="Yanone Kaffeesatz"/>
            </a:endParaRPr>
          </a:p>
        </p:txBody>
      </p:sp>
      <p:pic>
        <p:nvPicPr>
          <p:cNvPr id="3" name="Picture 2" descr="A book with text on it&#10;&#10;Description automatically generated">
            <a:extLst>
              <a:ext uri="{FF2B5EF4-FFF2-40B4-BE49-F238E27FC236}">
                <a16:creationId xmlns:a16="http://schemas.microsoft.com/office/drawing/2014/main" id="{A7EEAC7D-5A4E-784E-F939-64080369BF9F}"/>
              </a:ext>
            </a:extLst>
          </p:cNvPr>
          <p:cNvPicPr>
            <a:picLocks noChangeAspect="1"/>
          </p:cNvPicPr>
          <p:nvPr/>
        </p:nvPicPr>
        <p:blipFill>
          <a:blip r:embed="rId5"/>
          <a:stretch>
            <a:fillRect/>
          </a:stretch>
        </p:blipFill>
        <p:spPr>
          <a:xfrm>
            <a:off x="104075" y="1359254"/>
            <a:ext cx="2586394" cy="3697817"/>
          </a:xfrm>
          <a:prstGeom prst="rect">
            <a:avLst/>
          </a:prstGeom>
        </p:spPr>
      </p:pic>
      <p:pic>
        <p:nvPicPr>
          <p:cNvPr id="5" name="Picture 4" descr="A close up of a text&#10;&#10;Description automatically generated">
            <a:extLst>
              <a:ext uri="{FF2B5EF4-FFF2-40B4-BE49-F238E27FC236}">
                <a16:creationId xmlns:a16="http://schemas.microsoft.com/office/drawing/2014/main" id="{76009EAA-BD50-0A80-0F1A-2747A6B2EDB5}"/>
              </a:ext>
            </a:extLst>
          </p:cNvPr>
          <p:cNvPicPr>
            <a:picLocks noChangeAspect="1"/>
          </p:cNvPicPr>
          <p:nvPr/>
        </p:nvPicPr>
        <p:blipFill>
          <a:blip r:embed="rId6"/>
          <a:stretch>
            <a:fillRect/>
          </a:stretch>
        </p:blipFill>
        <p:spPr>
          <a:xfrm>
            <a:off x="2838975" y="1379865"/>
            <a:ext cx="6200950" cy="3459284"/>
          </a:xfrm>
          <a:prstGeom prst="rect">
            <a:avLst/>
          </a:prstGeom>
        </p:spPr>
      </p:pic>
      <p:sp>
        <p:nvSpPr>
          <p:cNvPr id="8" name="Google Shape;189;p29">
            <a:extLst>
              <a:ext uri="{FF2B5EF4-FFF2-40B4-BE49-F238E27FC236}">
                <a16:creationId xmlns:a16="http://schemas.microsoft.com/office/drawing/2014/main" id="{5EF0B714-DD1B-AA07-3F76-5796824DF4AF}"/>
              </a:ext>
            </a:extLst>
          </p:cNvPr>
          <p:cNvSpPr txBox="1"/>
          <p:nvPr/>
        </p:nvSpPr>
        <p:spPr>
          <a:xfrm>
            <a:off x="121601" y="4653932"/>
            <a:ext cx="80784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dk1"/>
                </a:solidFill>
                <a:latin typeface="Yanone Kaffeesatz"/>
                <a:ea typeface="Yanone Kaffeesatz"/>
                <a:cs typeface="Yanone Kaffeesatz"/>
                <a:sym typeface="Yanone Kaffeesatz"/>
              </a:rPr>
              <a:t>1967</a:t>
            </a:r>
            <a:endParaRPr sz="1800" dirty="0">
              <a:latin typeface="Yanone Kaffeesatz"/>
              <a:ea typeface="Yanone Kaffeesatz"/>
              <a:cs typeface="Yanone Kaffeesatz"/>
              <a:sym typeface="Yanone Kaffeesatz"/>
            </a:endParaRPr>
          </a:p>
        </p:txBody>
      </p:sp>
      <p:cxnSp>
        <p:nvCxnSpPr>
          <p:cNvPr id="12" name="Google Shape;293;p31">
            <a:extLst>
              <a:ext uri="{FF2B5EF4-FFF2-40B4-BE49-F238E27FC236}">
                <a16:creationId xmlns:a16="http://schemas.microsoft.com/office/drawing/2014/main" id="{A5EE923F-24C9-81BE-8961-2E3626A0F74B}"/>
              </a:ext>
            </a:extLst>
          </p:cNvPr>
          <p:cNvCxnSpPr>
            <a:cxnSpLocks/>
          </p:cNvCxnSpPr>
          <p:nvPr/>
        </p:nvCxnSpPr>
        <p:spPr>
          <a:xfrm>
            <a:off x="3745973" y="2184018"/>
            <a:ext cx="2308477" cy="0"/>
          </a:xfrm>
          <a:prstGeom prst="straightConnector1">
            <a:avLst/>
          </a:prstGeom>
          <a:noFill/>
          <a:ln w="19050" cap="flat" cmpd="sng">
            <a:solidFill>
              <a:srgbClr val="FF0000"/>
            </a:solidFill>
            <a:prstDash val="solid"/>
            <a:round/>
            <a:headEnd type="none" w="med" len="med"/>
            <a:tailEnd type="none" w="med" len="med"/>
          </a:ln>
        </p:spPr>
      </p:cxnSp>
      <p:cxnSp>
        <p:nvCxnSpPr>
          <p:cNvPr id="14" name="Google Shape;293;p31">
            <a:extLst>
              <a:ext uri="{FF2B5EF4-FFF2-40B4-BE49-F238E27FC236}">
                <a16:creationId xmlns:a16="http://schemas.microsoft.com/office/drawing/2014/main" id="{9D5E36AB-EBDE-FF32-54DC-6119C4DC92D5}"/>
              </a:ext>
            </a:extLst>
          </p:cNvPr>
          <p:cNvCxnSpPr>
            <a:cxnSpLocks/>
          </p:cNvCxnSpPr>
          <p:nvPr/>
        </p:nvCxnSpPr>
        <p:spPr>
          <a:xfrm>
            <a:off x="2969300" y="3646234"/>
            <a:ext cx="2517100" cy="0"/>
          </a:xfrm>
          <a:prstGeom prst="straightConnector1">
            <a:avLst/>
          </a:prstGeom>
          <a:noFill/>
          <a:ln w="1905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133675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05292741-BA65-E3C6-8FF7-B2A9AB316896}"/>
            </a:ext>
          </a:extLst>
        </p:cNvPr>
        <p:cNvGrpSpPr/>
        <p:nvPr/>
      </p:nvGrpSpPr>
      <p:grpSpPr>
        <a:xfrm>
          <a:off x="0" y="0"/>
          <a:ext cx="0" cy="0"/>
          <a:chOff x="0" y="0"/>
          <a:chExt cx="0" cy="0"/>
        </a:xfrm>
      </p:grpSpPr>
      <p:sp>
        <p:nvSpPr>
          <p:cNvPr id="181" name="Google Shape;181;p29">
            <a:extLst>
              <a:ext uri="{FF2B5EF4-FFF2-40B4-BE49-F238E27FC236}">
                <a16:creationId xmlns:a16="http://schemas.microsoft.com/office/drawing/2014/main" id="{CAAEC26D-579E-E836-42B9-DC8729A70D26}"/>
              </a:ext>
            </a:extLst>
          </p:cNvPr>
          <p:cNvSpPr/>
          <p:nvPr/>
        </p:nvSpPr>
        <p:spPr>
          <a:xfrm>
            <a:off x="-12075" y="-48325"/>
            <a:ext cx="9168300" cy="712500"/>
          </a:xfrm>
          <a:prstGeom prst="rect">
            <a:avLst/>
          </a:prstGeom>
          <a:solidFill>
            <a:srgbClr val="2A2A2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9">
            <a:extLst>
              <a:ext uri="{FF2B5EF4-FFF2-40B4-BE49-F238E27FC236}">
                <a16:creationId xmlns:a16="http://schemas.microsoft.com/office/drawing/2014/main" id="{09A2C32F-9C25-3D3F-0338-F62D2D0D46EF}"/>
              </a:ext>
            </a:extLst>
          </p:cNvPr>
          <p:cNvPicPr preferRelativeResize="0"/>
          <p:nvPr/>
        </p:nvPicPr>
        <p:blipFill>
          <a:blip r:embed="rId3">
            <a:alphaModFix/>
          </a:blip>
          <a:stretch>
            <a:fillRect/>
          </a:stretch>
        </p:blipFill>
        <p:spPr>
          <a:xfrm>
            <a:off x="-12075" y="27933"/>
            <a:ext cx="1075199" cy="541371"/>
          </a:xfrm>
          <a:prstGeom prst="rect">
            <a:avLst/>
          </a:prstGeom>
          <a:noFill/>
          <a:ln>
            <a:noFill/>
          </a:ln>
        </p:spPr>
      </p:pic>
      <p:pic>
        <p:nvPicPr>
          <p:cNvPr id="183" name="Google Shape;183;p29">
            <a:extLst>
              <a:ext uri="{FF2B5EF4-FFF2-40B4-BE49-F238E27FC236}">
                <a16:creationId xmlns:a16="http://schemas.microsoft.com/office/drawing/2014/main" id="{5967DC85-F8AF-998A-3C3D-A558B6911BAA}"/>
              </a:ext>
            </a:extLst>
          </p:cNvPr>
          <p:cNvPicPr preferRelativeResize="0"/>
          <p:nvPr/>
        </p:nvPicPr>
        <p:blipFill>
          <a:blip r:embed="rId4">
            <a:alphaModFix/>
          </a:blip>
          <a:stretch>
            <a:fillRect/>
          </a:stretch>
        </p:blipFill>
        <p:spPr>
          <a:xfrm>
            <a:off x="8456761" y="29108"/>
            <a:ext cx="586039" cy="541375"/>
          </a:xfrm>
          <a:prstGeom prst="rect">
            <a:avLst/>
          </a:prstGeom>
          <a:noFill/>
          <a:ln>
            <a:noFill/>
          </a:ln>
        </p:spPr>
      </p:pic>
      <p:sp>
        <p:nvSpPr>
          <p:cNvPr id="184" name="Google Shape;184;p29">
            <a:extLst>
              <a:ext uri="{FF2B5EF4-FFF2-40B4-BE49-F238E27FC236}">
                <a16:creationId xmlns:a16="http://schemas.microsoft.com/office/drawing/2014/main" id="{411998CB-EA5E-4BC2-774D-DFECFABB974A}"/>
              </a:ext>
            </a:extLst>
          </p:cNvPr>
          <p:cNvSpPr txBox="1"/>
          <p:nvPr/>
        </p:nvSpPr>
        <p:spPr>
          <a:xfrm>
            <a:off x="1207925" y="8642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Yanone Kaffeesatz"/>
                <a:ea typeface="Yanone Kaffeesatz"/>
                <a:cs typeface="Yanone Kaffeesatz"/>
                <a:sym typeface="Yanone Kaffeesatz"/>
              </a:rPr>
              <a:t>Background</a:t>
            </a:r>
            <a:endParaRPr>
              <a:solidFill>
                <a:schemeClr val="lt1"/>
              </a:solidFill>
              <a:latin typeface="Yanone Kaffeesatz"/>
              <a:ea typeface="Yanone Kaffeesatz"/>
              <a:cs typeface="Yanone Kaffeesatz"/>
              <a:sym typeface="Yanone Kaffeesatz"/>
            </a:endParaRPr>
          </a:p>
        </p:txBody>
      </p:sp>
      <p:sp>
        <p:nvSpPr>
          <p:cNvPr id="185" name="Google Shape;185;p29">
            <a:extLst>
              <a:ext uri="{FF2B5EF4-FFF2-40B4-BE49-F238E27FC236}">
                <a16:creationId xmlns:a16="http://schemas.microsoft.com/office/drawing/2014/main" id="{8D8C2CE7-71BB-5BBF-588A-EE3A195B46E6}"/>
              </a:ext>
            </a:extLst>
          </p:cNvPr>
          <p:cNvSpPr txBox="1"/>
          <p:nvPr/>
        </p:nvSpPr>
        <p:spPr>
          <a:xfrm>
            <a:off x="296930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Processing</a:t>
            </a:r>
            <a:endParaRPr>
              <a:solidFill>
                <a:srgbClr val="8EA77F"/>
              </a:solidFill>
              <a:latin typeface="Yanone Kaffeesatz"/>
              <a:ea typeface="Yanone Kaffeesatz"/>
              <a:cs typeface="Yanone Kaffeesatz"/>
              <a:sym typeface="Yanone Kaffeesatz"/>
            </a:endParaRPr>
          </a:p>
        </p:txBody>
      </p:sp>
      <p:sp>
        <p:nvSpPr>
          <p:cNvPr id="186" name="Google Shape;186;p29">
            <a:extLst>
              <a:ext uri="{FF2B5EF4-FFF2-40B4-BE49-F238E27FC236}">
                <a16:creationId xmlns:a16="http://schemas.microsoft.com/office/drawing/2014/main" id="{EBDEF370-38FF-E5EC-D247-05017122B160}"/>
              </a:ext>
            </a:extLst>
          </p:cNvPr>
          <p:cNvSpPr txBox="1"/>
          <p:nvPr/>
        </p:nvSpPr>
        <p:spPr>
          <a:xfrm>
            <a:off x="4762050"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Norms</a:t>
            </a:r>
            <a:endParaRPr>
              <a:solidFill>
                <a:srgbClr val="8EA77F"/>
              </a:solidFill>
              <a:latin typeface="Yanone Kaffeesatz"/>
              <a:ea typeface="Yanone Kaffeesatz"/>
              <a:cs typeface="Yanone Kaffeesatz"/>
              <a:sym typeface="Yanone Kaffeesatz"/>
            </a:endParaRPr>
          </a:p>
        </p:txBody>
      </p:sp>
      <p:sp>
        <p:nvSpPr>
          <p:cNvPr id="187" name="Google Shape;187;p29">
            <a:extLst>
              <a:ext uri="{FF2B5EF4-FFF2-40B4-BE49-F238E27FC236}">
                <a16:creationId xmlns:a16="http://schemas.microsoft.com/office/drawing/2014/main" id="{65A5E231-1D96-C157-C761-6A09BE9405C0}"/>
              </a:ext>
            </a:extLst>
          </p:cNvPr>
          <p:cNvSpPr txBox="1"/>
          <p:nvPr/>
        </p:nvSpPr>
        <p:spPr>
          <a:xfrm>
            <a:off x="6472675" y="107879"/>
            <a:ext cx="12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8EA77F"/>
                </a:solidFill>
                <a:latin typeface="Yanone Kaffeesatz"/>
                <a:ea typeface="Yanone Kaffeesatz"/>
                <a:cs typeface="Yanone Kaffeesatz"/>
                <a:sym typeface="Yanone Kaffeesatz"/>
              </a:rPr>
              <a:t>Conclusions</a:t>
            </a:r>
            <a:endParaRPr>
              <a:solidFill>
                <a:srgbClr val="8EA77F"/>
              </a:solidFill>
              <a:latin typeface="Yanone Kaffeesatz"/>
              <a:ea typeface="Yanone Kaffeesatz"/>
              <a:cs typeface="Yanone Kaffeesatz"/>
              <a:sym typeface="Yanone Kaffeesatz"/>
            </a:endParaRPr>
          </a:p>
        </p:txBody>
      </p:sp>
      <p:cxnSp>
        <p:nvCxnSpPr>
          <p:cNvPr id="188" name="Google Shape;188;p29">
            <a:extLst>
              <a:ext uri="{FF2B5EF4-FFF2-40B4-BE49-F238E27FC236}">
                <a16:creationId xmlns:a16="http://schemas.microsoft.com/office/drawing/2014/main" id="{0638296F-35F5-5702-5C59-B27DF509EA20}"/>
              </a:ext>
            </a:extLst>
          </p:cNvPr>
          <p:cNvCxnSpPr/>
          <p:nvPr/>
        </p:nvCxnSpPr>
        <p:spPr>
          <a:xfrm>
            <a:off x="-12150" y="664250"/>
            <a:ext cx="9168300" cy="0"/>
          </a:xfrm>
          <a:prstGeom prst="straightConnector1">
            <a:avLst/>
          </a:prstGeom>
          <a:noFill/>
          <a:ln w="114300" cap="flat" cmpd="sng">
            <a:solidFill>
              <a:srgbClr val="8EA77F"/>
            </a:solidFill>
            <a:prstDash val="solid"/>
            <a:round/>
            <a:headEnd type="none" w="med" len="med"/>
            <a:tailEnd type="none" w="med" len="med"/>
          </a:ln>
        </p:spPr>
      </p:cxnSp>
      <p:sp>
        <p:nvSpPr>
          <p:cNvPr id="189" name="Google Shape;189;p29">
            <a:extLst>
              <a:ext uri="{FF2B5EF4-FFF2-40B4-BE49-F238E27FC236}">
                <a16:creationId xmlns:a16="http://schemas.microsoft.com/office/drawing/2014/main" id="{8D672C57-7933-B916-6917-6D7228FC0A75}"/>
              </a:ext>
            </a:extLst>
          </p:cNvPr>
          <p:cNvSpPr txBox="1"/>
          <p:nvPr/>
        </p:nvSpPr>
        <p:spPr>
          <a:xfrm>
            <a:off x="104075" y="698808"/>
            <a:ext cx="88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err="1">
                <a:solidFill>
                  <a:schemeClr val="dk1"/>
                </a:solidFill>
                <a:latin typeface="Yanone Kaffeesatz"/>
                <a:ea typeface="Yanone Kaffeesatz"/>
                <a:cs typeface="Yanone Kaffeesatz"/>
                <a:sym typeface="Yanone Kaffeesatz"/>
              </a:rPr>
              <a:t>Megastudies</a:t>
            </a:r>
            <a:endParaRPr sz="3000" dirty="0">
              <a:latin typeface="Yanone Kaffeesatz"/>
              <a:ea typeface="Yanone Kaffeesatz"/>
              <a:cs typeface="Yanone Kaffeesatz"/>
              <a:sym typeface="Yanone Kaffeesatz"/>
            </a:endParaRPr>
          </a:p>
        </p:txBody>
      </p:sp>
      <p:pic>
        <p:nvPicPr>
          <p:cNvPr id="4" name="Picture 3" descr="A screenshot of a computer&#10;&#10;Description automatically generated">
            <a:extLst>
              <a:ext uri="{FF2B5EF4-FFF2-40B4-BE49-F238E27FC236}">
                <a16:creationId xmlns:a16="http://schemas.microsoft.com/office/drawing/2014/main" id="{F560A30C-3C14-0C3E-3A67-F7EF62960F22}"/>
              </a:ext>
            </a:extLst>
          </p:cNvPr>
          <p:cNvPicPr>
            <a:picLocks noChangeAspect="1"/>
          </p:cNvPicPr>
          <p:nvPr/>
        </p:nvPicPr>
        <p:blipFill>
          <a:blip r:embed="rId5"/>
          <a:stretch>
            <a:fillRect/>
          </a:stretch>
        </p:blipFill>
        <p:spPr>
          <a:xfrm>
            <a:off x="156965" y="1345308"/>
            <a:ext cx="5560511" cy="3506628"/>
          </a:xfrm>
          <a:prstGeom prst="rect">
            <a:avLst/>
          </a:prstGeom>
        </p:spPr>
      </p:pic>
      <p:cxnSp>
        <p:nvCxnSpPr>
          <p:cNvPr id="6" name="Google Shape;293;p31">
            <a:extLst>
              <a:ext uri="{FF2B5EF4-FFF2-40B4-BE49-F238E27FC236}">
                <a16:creationId xmlns:a16="http://schemas.microsoft.com/office/drawing/2014/main" id="{CAAEF763-42C3-514D-592F-D5A9CEEC8DCE}"/>
              </a:ext>
            </a:extLst>
          </p:cNvPr>
          <p:cNvCxnSpPr>
            <a:cxnSpLocks/>
          </p:cNvCxnSpPr>
          <p:nvPr/>
        </p:nvCxnSpPr>
        <p:spPr>
          <a:xfrm>
            <a:off x="846978" y="4319200"/>
            <a:ext cx="485433" cy="0"/>
          </a:xfrm>
          <a:prstGeom prst="straightConnector1">
            <a:avLst/>
          </a:prstGeom>
          <a:noFill/>
          <a:ln w="1905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212036268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6515</TotalTime>
  <Words>3572</Words>
  <Application>Microsoft Office PowerPoint</Application>
  <PresentationFormat>Předvádění na obrazovce (16:9)</PresentationFormat>
  <Paragraphs>580</Paragraphs>
  <Slides>66</Slides>
  <Notes>66</Notes>
  <HiddenSlides>0</HiddenSlides>
  <MMClips>2</MMClips>
  <ScaleCrop>false</ScaleCrop>
  <HeadingPairs>
    <vt:vector size="4" baseType="variant">
      <vt:variant>
        <vt:lpstr>Motiv</vt:lpstr>
      </vt:variant>
      <vt:variant>
        <vt:i4>2</vt:i4>
      </vt:variant>
      <vt:variant>
        <vt:lpstr>Nadpisy snímků</vt:lpstr>
      </vt:variant>
      <vt:variant>
        <vt:i4>66</vt:i4>
      </vt:variant>
    </vt:vector>
  </HeadingPairs>
  <TitlesOfParts>
    <vt:vector size="68" baseType="lpstr">
      <vt:lpstr>Simple Light</vt:lpstr>
      <vt:lpstr>Simple Light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Brand, James</cp:lastModifiedBy>
  <cp:revision>15</cp:revision>
  <dcterms:modified xsi:type="dcterms:W3CDTF">2024-03-12T10:33:39Z</dcterms:modified>
</cp:coreProperties>
</file>